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2"/>
  </p:notesMasterIdLst>
  <p:sldIdLst>
    <p:sldId id="256" r:id="rId5"/>
    <p:sldId id="263" r:id="rId6"/>
    <p:sldId id="260" r:id="rId7"/>
    <p:sldId id="267" r:id="rId8"/>
    <p:sldId id="262" r:id="rId9"/>
    <p:sldId id="264" r:id="rId10"/>
    <p:sldId id="257" r:id="rId11"/>
    <p:sldId id="265" r:id="rId12"/>
    <p:sldId id="259" r:id="rId13"/>
    <p:sldId id="266" r:id="rId14"/>
    <p:sldId id="270" r:id="rId15"/>
    <p:sldId id="269" r:id="rId16"/>
    <p:sldId id="274" r:id="rId17"/>
    <p:sldId id="273" r:id="rId18"/>
    <p:sldId id="331" r:id="rId19"/>
    <p:sldId id="328" r:id="rId20"/>
    <p:sldId id="323" r:id="rId21"/>
    <p:sldId id="329" r:id="rId22"/>
    <p:sldId id="332" r:id="rId23"/>
    <p:sldId id="324" r:id="rId24"/>
    <p:sldId id="330" r:id="rId25"/>
    <p:sldId id="334" r:id="rId26"/>
    <p:sldId id="333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292" r:id="rId36"/>
    <p:sldId id="293" r:id="rId37"/>
    <p:sldId id="278" r:id="rId38"/>
    <p:sldId id="282" r:id="rId39"/>
    <p:sldId id="344" r:id="rId40"/>
    <p:sldId id="343" r:id="rId41"/>
    <p:sldId id="345" r:id="rId42"/>
    <p:sldId id="346" r:id="rId43"/>
    <p:sldId id="347" r:id="rId44"/>
    <p:sldId id="352" r:id="rId45"/>
    <p:sldId id="348" r:id="rId46"/>
    <p:sldId id="349" r:id="rId47"/>
    <p:sldId id="350" r:id="rId48"/>
    <p:sldId id="351" r:id="rId49"/>
    <p:sldId id="280" r:id="rId50"/>
    <p:sldId id="281" r:id="rId51"/>
    <p:sldId id="283" r:id="rId52"/>
    <p:sldId id="287" r:id="rId53"/>
    <p:sldId id="285" r:id="rId54"/>
    <p:sldId id="286" r:id="rId55"/>
    <p:sldId id="290" r:id="rId56"/>
    <p:sldId id="318" r:id="rId57"/>
    <p:sldId id="319" r:id="rId58"/>
    <p:sldId id="320" r:id="rId59"/>
    <p:sldId id="321" r:id="rId60"/>
    <p:sldId id="322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3B52F1-6D88-4D64-9E11-1AED172211B5}" v="8" dt="2024-06-04T15:41:52.075"/>
    <p1510:client id="{818A9312-7779-4D2C-9179-2E634A50CCF8}" v="27" dt="2024-06-03T16:52:57.9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3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bbers, Isaac (US N-ALKU GOVERNMENT SOLUTIONS)" userId="8603b25a-b54d-4d9f-91bc-dd66cc291bbf" providerId="ADAL" clId="{818A9312-7779-4D2C-9179-2E634A50CCF8}"/>
    <pc:docChg chg="undo custSel addSld delSld modSld sldOrd">
      <pc:chgData name="Lubbers, Isaac (US N-ALKU GOVERNMENT SOLUTIONS)" userId="8603b25a-b54d-4d9f-91bc-dd66cc291bbf" providerId="ADAL" clId="{818A9312-7779-4D2C-9179-2E634A50CCF8}" dt="2024-06-03T16:53:44.075" v="396" actId="1076"/>
      <pc:docMkLst>
        <pc:docMk/>
      </pc:docMkLst>
      <pc:sldChg chg="addSp delSp mod">
        <pc:chgData name="Lubbers, Isaac (US N-ALKU GOVERNMENT SOLUTIONS)" userId="8603b25a-b54d-4d9f-91bc-dd66cc291bbf" providerId="ADAL" clId="{818A9312-7779-4D2C-9179-2E634A50CCF8}" dt="2024-06-03T14:52:31.925" v="146" actId="22"/>
        <pc:sldMkLst>
          <pc:docMk/>
          <pc:sldMk cId="2407354020" sldId="270"/>
        </pc:sldMkLst>
        <pc:picChg chg="add del">
          <ac:chgData name="Lubbers, Isaac (US N-ALKU GOVERNMENT SOLUTIONS)" userId="8603b25a-b54d-4d9f-91bc-dd66cc291bbf" providerId="ADAL" clId="{818A9312-7779-4D2C-9179-2E634A50CCF8}" dt="2024-06-03T14:52:31.925" v="146" actId="22"/>
          <ac:picMkLst>
            <pc:docMk/>
            <pc:sldMk cId="2407354020" sldId="270"/>
            <ac:picMk id="21" creationId="{2B6FA51F-B9E1-373D-998E-845AFA8A4348}"/>
          </ac:picMkLst>
        </pc:picChg>
      </pc:sldChg>
      <pc:sldChg chg="del">
        <pc:chgData name="Lubbers, Isaac (US N-ALKU GOVERNMENT SOLUTIONS)" userId="8603b25a-b54d-4d9f-91bc-dd66cc291bbf" providerId="ADAL" clId="{818A9312-7779-4D2C-9179-2E634A50CCF8}" dt="2024-06-03T14:51:27.960" v="107" actId="2696"/>
        <pc:sldMkLst>
          <pc:docMk/>
          <pc:sldMk cId="400099462" sldId="276"/>
        </pc:sldMkLst>
      </pc:sldChg>
      <pc:sldChg chg="del">
        <pc:chgData name="Lubbers, Isaac (US N-ALKU GOVERNMENT SOLUTIONS)" userId="8603b25a-b54d-4d9f-91bc-dd66cc291bbf" providerId="ADAL" clId="{818A9312-7779-4D2C-9179-2E634A50CCF8}" dt="2024-06-03T15:54:56.416" v="219" actId="2696"/>
        <pc:sldMkLst>
          <pc:docMk/>
          <pc:sldMk cId="209284441" sldId="279"/>
        </pc:sldMkLst>
      </pc:sldChg>
      <pc:sldChg chg="modSp mod">
        <pc:chgData name="Lubbers, Isaac (US N-ALKU GOVERNMENT SOLUTIONS)" userId="8603b25a-b54d-4d9f-91bc-dd66cc291bbf" providerId="ADAL" clId="{818A9312-7779-4D2C-9179-2E634A50CCF8}" dt="2024-06-03T16:35:47.162" v="326" actId="20577"/>
        <pc:sldMkLst>
          <pc:docMk/>
          <pc:sldMk cId="911130853" sldId="280"/>
        </pc:sldMkLst>
        <pc:spChg chg="mod">
          <ac:chgData name="Lubbers, Isaac (US N-ALKU GOVERNMENT SOLUTIONS)" userId="8603b25a-b54d-4d9f-91bc-dd66cc291bbf" providerId="ADAL" clId="{818A9312-7779-4D2C-9179-2E634A50CCF8}" dt="2024-06-03T16:35:47.162" v="326" actId="20577"/>
          <ac:spMkLst>
            <pc:docMk/>
            <pc:sldMk cId="911130853" sldId="280"/>
            <ac:spMk id="4" creationId="{121BFCAF-1E42-7758-EE72-9C65CEAEBF5B}"/>
          </ac:spMkLst>
        </pc:spChg>
      </pc:sldChg>
      <pc:sldChg chg="addSp delSp modSp mod ord">
        <pc:chgData name="Lubbers, Isaac (US N-ALKU GOVERNMENT SOLUTIONS)" userId="8603b25a-b54d-4d9f-91bc-dd66cc291bbf" providerId="ADAL" clId="{818A9312-7779-4D2C-9179-2E634A50CCF8}" dt="2024-06-03T16:51:03.468" v="338" actId="14100"/>
        <pc:sldMkLst>
          <pc:docMk/>
          <pc:sldMk cId="2549114261" sldId="323"/>
        </pc:sldMkLst>
        <pc:spChg chg="add del mod">
          <ac:chgData name="Lubbers, Isaac (US N-ALKU GOVERNMENT SOLUTIONS)" userId="8603b25a-b54d-4d9f-91bc-dd66cc291bbf" providerId="ADAL" clId="{818A9312-7779-4D2C-9179-2E634A50CCF8}" dt="2024-06-03T13:15:07.423" v="29" actId="478"/>
          <ac:spMkLst>
            <pc:docMk/>
            <pc:sldMk cId="2549114261" sldId="323"/>
            <ac:spMk id="4" creationId="{001F2B26-58B7-BC02-6906-B682BB7263E5}"/>
          </ac:spMkLst>
        </pc:spChg>
        <pc:spChg chg="del">
          <ac:chgData name="Lubbers, Isaac (US N-ALKU GOVERNMENT SOLUTIONS)" userId="8603b25a-b54d-4d9f-91bc-dd66cc291bbf" providerId="ADAL" clId="{818A9312-7779-4D2C-9179-2E634A50CCF8}" dt="2024-06-03T12:54:15.393" v="14" actId="478"/>
          <ac:spMkLst>
            <pc:docMk/>
            <pc:sldMk cId="2549114261" sldId="323"/>
            <ac:spMk id="6" creationId="{5245803B-7EA5-1D11-FD27-3524C731BD25}"/>
          </ac:spMkLst>
        </pc:spChg>
        <pc:spChg chg="add mod">
          <ac:chgData name="Lubbers, Isaac (US N-ALKU GOVERNMENT SOLUTIONS)" userId="8603b25a-b54d-4d9f-91bc-dd66cc291bbf" providerId="ADAL" clId="{818A9312-7779-4D2C-9179-2E634A50CCF8}" dt="2024-06-03T13:18:44.934" v="30" actId="478"/>
          <ac:spMkLst>
            <pc:docMk/>
            <pc:sldMk cId="2549114261" sldId="323"/>
            <ac:spMk id="11" creationId="{A7EAF532-77CF-7F93-12AC-CD359DF47A81}"/>
          </ac:spMkLst>
        </pc:spChg>
        <pc:spChg chg="add del">
          <ac:chgData name="Lubbers, Isaac (US N-ALKU GOVERNMENT SOLUTIONS)" userId="8603b25a-b54d-4d9f-91bc-dd66cc291bbf" providerId="ADAL" clId="{818A9312-7779-4D2C-9179-2E634A50CCF8}" dt="2024-06-03T13:18:44.934" v="30" actId="478"/>
          <ac:spMkLst>
            <pc:docMk/>
            <pc:sldMk cId="2549114261" sldId="323"/>
            <ac:spMk id="15" creationId="{A7D0A918-5D3C-3244-E306-73F898DAD72C}"/>
          </ac:spMkLst>
        </pc:spChg>
        <pc:picChg chg="del">
          <ac:chgData name="Lubbers, Isaac (US N-ALKU GOVERNMENT SOLUTIONS)" userId="8603b25a-b54d-4d9f-91bc-dd66cc291bbf" providerId="ADAL" clId="{818A9312-7779-4D2C-9179-2E634A50CCF8}" dt="2024-06-03T12:54:13.107" v="13" actId="478"/>
          <ac:picMkLst>
            <pc:docMk/>
            <pc:sldMk cId="2549114261" sldId="323"/>
            <ac:picMk id="2" creationId="{34723EFC-7CED-913C-E33F-4711ECBB09DC}"/>
          </ac:picMkLst>
        </pc:picChg>
        <pc:picChg chg="add del mod">
          <ac:chgData name="Lubbers, Isaac (US N-ALKU GOVERNMENT SOLUTIONS)" userId="8603b25a-b54d-4d9f-91bc-dd66cc291bbf" providerId="ADAL" clId="{818A9312-7779-4D2C-9179-2E634A50CCF8}" dt="2024-06-03T13:15:06.942" v="28" actId="22"/>
          <ac:picMkLst>
            <pc:docMk/>
            <pc:sldMk cId="2549114261" sldId="323"/>
            <ac:picMk id="7" creationId="{46AF2152-409B-10FF-A95D-93E2C2916818}"/>
          </ac:picMkLst>
        </pc:picChg>
        <pc:picChg chg="add del">
          <ac:chgData name="Lubbers, Isaac (US N-ALKU GOVERNMENT SOLUTIONS)" userId="8603b25a-b54d-4d9f-91bc-dd66cc291bbf" providerId="ADAL" clId="{818A9312-7779-4D2C-9179-2E634A50CCF8}" dt="2024-06-03T13:15:05.286" v="25" actId="22"/>
          <ac:picMkLst>
            <pc:docMk/>
            <pc:sldMk cId="2549114261" sldId="323"/>
            <ac:picMk id="9" creationId="{9CB4F3E4-2D91-7A44-C50D-E41E9C00DB42}"/>
          </ac:picMkLst>
        </pc:picChg>
        <pc:picChg chg="add del">
          <ac:chgData name="Lubbers, Isaac (US N-ALKU GOVERNMENT SOLUTIONS)" userId="8603b25a-b54d-4d9f-91bc-dd66cc291bbf" providerId="ADAL" clId="{818A9312-7779-4D2C-9179-2E634A50CCF8}" dt="2024-06-03T13:39:31.815" v="32" actId="478"/>
          <ac:picMkLst>
            <pc:docMk/>
            <pc:sldMk cId="2549114261" sldId="323"/>
            <ac:picMk id="13" creationId="{36ED6921-BFB8-3AC9-50B5-599E652822D2}"/>
          </ac:picMkLst>
        </pc:picChg>
        <pc:picChg chg="add mod">
          <ac:chgData name="Lubbers, Isaac (US N-ALKU GOVERNMENT SOLUTIONS)" userId="8603b25a-b54d-4d9f-91bc-dd66cc291bbf" providerId="ADAL" clId="{818A9312-7779-4D2C-9179-2E634A50CCF8}" dt="2024-06-03T16:51:03.468" v="338" actId="14100"/>
          <ac:picMkLst>
            <pc:docMk/>
            <pc:sldMk cId="2549114261" sldId="323"/>
            <ac:picMk id="16" creationId="{DE9A9AEC-2102-F078-9C24-65DEC1C8EE0F}"/>
          </ac:picMkLst>
        </pc:picChg>
      </pc:sldChg>
      <pc:sldChg chg="addSp delSp modSp mod">
        <pc:chgData name="Lubbers, Isaac (US N-ALKU GOVERNMENT SOLUTIONS)" userId="8603b25a-b54d-4d9f-91bc-dd66cc291bbf" providerId="ADAL" clId="{818A9312-7779-4D2C-9179-2E634A50CCF8}" dt="2024-06-03T16:51:23.388" v="342" actId="14100"/>
        <pc:sldMkLst>
          <pc:docMk/>
          <pc:sldMk cId="1314620201" sldId="324"/>
        </pc:sldMkLst>
        <pc:spChg chg="add mod">
          <ac:chgData name="Lubbers, Isaac (US N-ALKU GOVERNMENT SOLUTIONS)" userId="8603b25a-b54d-4d9f-91bc-dd66cc291bbf" providerId="ADAL" clId="{818A9312-7779-4D2C-9179-2E634A50CCF8}" dt="2024-06-03T13:54:46.738" v="41" actId="478"/>
          <ac:spMkLst>
            <pc:docMk/>
            <pc:sldMk cId="1314620201" sldId="324"/>
            <ac:spMk id="4" creationId="{C34A4E5B-5522-677F-0844-C8B487C0E9EF}"/>
          </ac:spMkLst>
        </pc:spChg>
        <pc:spChg chg="del">
          <ac:chgData name="Lubbers, Isaac (US N-ALKU GOVERNMENT SOLUTIONS)" userId="8603b25a-b54d-4d9f-91bc-dd66cc291bbf" providerId="ADAL" clId="{818A9312-7779-4D2C-9179-2E634A50CCF8}" dt="2024-06-03T13:54:43.373" v="39" actId="478"/>
          <ac:spMkLst>
            <pc:docMk/>
            <pc:sldMk cId="1314620201" sldId="324"/>
            <ac:spMk id="6" creationId="{5245803B-7EA5-1D11-FD27-3524C731BD25}"/>
          </ac:spMkLst>
        </pc:spChg>
        <pc:spChg chg="del">
          <ac:chgData name="Lubbers, Isaac (US N-ALKU GOVERNMENT SOLUTIONS)" userId="8603b25a-b54d-4d9f-91bc-dd66cc291bbf" providerId="ADAL" clId="{818A9312-7779-4D2C-9179-2E634A50CCF8}" dt="2024-06-03T13:54:46.738" v="41" actId="478"/>
          <ac:spMkLst>
            <pc:docMk/>
            <pc:sldMk cId="1314620201" sldId="324"/>
            <ac:spMk id="15" creationId="{A7D0A918-5D3C-3244-E306-73F898DAD72C}"/>
          </ac:spMkLst>
        </pc:spChg>
        <pc:picChg chg="del">
          <ac:chgData name="Lubbers, Isaac (US N-ALKU GOVERNMENT SOLUTIONS)" userId="8603b25a-b54d-4d9f-91bc-dd66cc291bbf" providerId="ADAL" clId="{818A9312-7779-4D2C-9179-2E634A50CCF8}" dt="2024-06-03T13:54:44.801" v="40" actId="478"/>
          <ac:picMkLst>
            <pc:docMk/>
            <pc:sldMk cId="1314620201" sldId="324"/>
            <ac:picMk id="2" creationId="{34723EFC-7CED-913C-E33F-4711ECBB09DC}"/>
          </ac:picMkLst>
        </pc:picChg>
        <pc:picChg chg="add mod">
          <ac:chgData name="Lubbers, Isaac (US N-ALKU GOVERNMENT SOLUTIONS)" userId="8603b25a-b54d-4d9f-91bc-dd66cc291bbf" providerId="ADAL" clId="{818A9312-7779-4D2C-9179-2E634A50CCF8}" dt="2024-06-03T16:51:23.388" v="342" actId="14100"/>
          <ac:picMkLst>
            <pc:docMk/>
            <pc:sldMk cId="1314620201" sldId="324"/>
            <ac:picMk id="7" creationId="{E9EE5E31-C736-DAC5-49F9-1D760134D814}"/>
          </ac:picMkLst>
        </pc:picChg>
      </pc:sldChg>
      <pc:sldChg chg="del">
        <pc:chgData name="Lubbers, Isaac (US N-ALKU GOVERNMENT SOLUTIONS)" userId="8603b25a-b54d-4d9f-91bc-dd66cc291bbf" providerId="ADAL" clId="{818A9312-7779-4D2C-9179-2E634A50CCF8}" dt="2024-06-03T15:16:57.870" v="192" actId="2696"/>
        <pc:sldMkLst>
          <pc:docMk/>
          <pc:sldMk cId="2312793074" sldId="325"/>
        </pc:sldMkLst>
      </pc:sldChg>
      <pc:sldChg chg="del">
        <pc:chgData name="Lubbers, Isaac (US N-ALKU GOVERNMENT SOLUTIONS)" userId="8603b25a-b54d-4d9f-91bc-dd66cc291bbf" providerId="ADAL" clId="{818A9312-7779-4D2C-9179-2E634A50CCF8}" dt="2024-06-03T14:51:13.425" v="105" actId="2696"/>
        <pc:sldMkLst>
          <pc:docMk/>
          <pc:sldMk cId="1571872287" sldId="326"/>
        </pc:sldMkLst>
      </pc:sldChg>
      <pc:sldChg chg="del">
        <pc:chgData name="Lubbers, Isaac (US N-ALKU GOVERNMENT SOLUTIONS)" userId="8603b25a-b54d-4d9f-91bc-dd66cc291bbf" providerId="ADAL" clId="{818A9312-7779-4D2C-9179-2E634A50CCF8}" dt="2024-06-03T15:18:46.123" v="201" actId="2696"/>
        <pc:sldMkLst>
          <pc:docMk/>
          <pc:sldMk cId="1826886122" sldId="327"/>
        </pc:sldMkLst>
      </pc:sldChg>
      <pc:sldChg chg="addSp delSp modSp add mod ord">
        <pc:chgData name="Lubbers, Isaac (US N-ALKU GOVERNMENT SOLUTIONS)" userId="8603b25a-b54d-4d9f-91bc-dd66cc291bbf" providerId="ADAL" clId="{818A9312-7779-4D2C-9179-2E634A50CCF8}" dt="2024-06-03T16:50:56.098" v="336" actId="14100"/>
        <pc:sldMkLst>
          <pc:docMk/>
          <pc:sldMk cId="4130521459" sldId="328"/>
        </pc:sldMkLst>
        <pc:spChg chg="add mod">
          <ac:chgData name="Lubbers, Isaac (US N-ALKU GOVERNMENT SOLUTIONS)" userId="8603b25a-b54d-4d9f-91bc-dd66cc291bbf" providerId="ADAL" clId="{818A9312-7779-4D2C-9179-2E634A50CCF8}" dt="2024-06-03T12:35:49.896" v="2" actId="478"/>
          <ac:spMkLst>
            <pc:docMk/>
            <pc:sldMk cId="4130521459" sldId="328"/>
            <ac:spMk id="4" creationId="{1997435F-4E0A-65E2-C069-1A7B115A2E5E}"/>
          </ac:spMkLst>
        </pc:spChg>
        <pc:spChg chg="del">
          <ac:chgData name="Lubbers, Isaac (US N-ALKU GOVERNMENT SOLUTIONS)" userId="8603b25a-b54d-4d9f-91bc-dd66cc291bbf" providerId="ADAL" clId="{818A9312-7779-4D2C-9179-2E634A50CCF8}" dt="2024-06-03T12:35:52.073" v="3" actId="478"/>
          <ac:spMkLst>
            <pc:docMk/>
            <pc:sldMk cId="4130521459" sldId="328"/>
            <ac:spMk id="6" creationId="{5245803B-7EA5-1D11-FD27-3524C731BD25}"/>
          </ac:spMkLst>
        </pc:spChg>
        <pc:spChg chg="del mod">
          <ac:chgData name="Lubbers, Isaac (US N-ALKU GOVERNMENT SOLUTIONS)" userId="8603b25a-b54d-4d9f-91bc-dd66cc291bbf" providerId="ADAL" clId="{818A9312-7779-4D2C-9179-2E634A50CCF8}" dt="2024-06-03T12:35:49.896" v="2" actId="478"/>
          <ac:spMkLst>
            <pc:docMk/>
            <pc:sldMk cId="4130521459" sldId="328"/>
            <ac:spMk id="15" creationId="{A7D0A918-5D3C-3244-E306-73F898DAD72C}"/>
          </ac:spMkLst>
        </pc:spChg>
        <pc:picChg chg="del">
          <ac:chgData name="Lubbers, Isaac (US N-ALKU GOVERNMENT SOLUTIONS)" userId="8603b25a-b54d-4d9f-91bc-dd66cc291bbf" providerId="ADAL" clId="{818A9312-7779-4D2C-9179-2E634A50CCF8}" dt="2024-06-03T12:39:59.087" v="12" actId="478"/>
          <ac:picMkLst>
            <pc:docMk/>
            <pc:sldMk cId="4130521459" sldId="328"/>
            <ac:picMk id="2" creationId="{34723EFC-7CED-913C-E33F-4711ECBB09DC}"/>
          </ac:picMkLst>
        </pc:picChg>
        <pc:picChg chg="add del mod">
          <ac:chgData name="Lubbers, Isaac (US N-ALKU GOVERNMENT SOLUTIONS)" userId="8603b25a-b54d-4d9f-91bc-dd66cc291bbf" providerId="ADAL" clId="{818A9312-7779-4D2C-9179-2E634A50CCF8}" dt="2024-06-03T12:38:15.888" v="6" actId="478"/>
          <ac:picMkLst>
            <pc:docMk/>
            <pc:sldMk cId="4130521459" sldId="328"/>
            <ac:picMk id="7" creationId="{D1201E04-123D-9554-2852-F1BAFC971FCD}"/>
          </ac:picMkLst>
        </pc:picChg>
        <pc:picChg chg="add del mod ord">
          <ac:chgData name="Lubbers, Isaac (US N-ALKU GOVERNMENT SOLUTIONS)" userId="8603b25a-b54d-4d9f-91bc-dd66cc291bbf" providerId="ADAL" clId="{818A9312-7779-4D2C-9179-2E634A50CCF8}" dt="2024-06-03T16:50:16.867" v="327" actId="478"/>
          <ac:picMkLst>
            <pc:docMk/>
            <pc:sldMk cId="4130521459" sldId="328"/>
            <ac:picMk id="9" creationId="{4EDA1785-0ADE-D935-3AE2-41972A48BAA8}"/>
          </ac:picMkLst>
        </pc:picChg>
        <pc:picChg chg="add mod">
          <ac:chgData name="Lubbers, Isaac (US N-ALKU GOVERNMENT SOLUTIONS)" userId="8603b25a-b54d-4d9f-91bc-dd66cc291bbf" providerId="ADAL" clId="{818A9312-7779-4D2C-9179-2E634A50CCF8}" dt="2024-06-03T16:50:56.098" v="336" actId="14100"/>
          <ac:picMkLst>
            <pc:docMk/>
            <pc:sldMk cId="4130521459" sldId="328"/>
            <ac:picMk id="11" creationId="{7E6663C2-24FF-59C0-E1EB-F460E1E5681C}"/>
          </ac:picMkLst>
        </pc:picChg>
      </pc:sldChg>
      <pc:sldChg chg="addSp delSp modSp add mod">
        <pc:chgData name="Lubbers, Isaac (US N-ALKU GOVERNMENT SOLUTIONS)" userId="8603b25a-b54d-4d9f-91bc-dd66cc291bbf" providerId="ADAL" clId="{818A9312-7779-4D2C-9179-2E634A50CCF8}" dt="2024-06-03T16:51:09.851" v="340" actId="14100"/>
        <pc:sldMkLst>
          <pc:docMk/>
          <pc:sldMk cId="1977603417" sldId="329"/>
        </pc:sldMkLst>
        <pc:picChg chg="add mod">
          <ac:chgData name="Lubbers, Isaac (US N-ALKU GOVERNMENT SOLUTIONS)" userId="8603b25a-b54d-4d9f-91bc-dd66cc291bbf" providerId="ADAL" clId="{818A9312-7779-4D2C-9179-2E634A50CCF8}" dt="2024-06-03T16:51:09.851" v="340" actId="14100"/>
          <ac:picMkLst>
            <pc:docMk/>
            <pc:sldMk cId="1977603417" sldId="329"/>
            <ac:picMk id="3" creationId="{86648D59-3516-1D08-5A3E-B3C13C04546F}"/>
          </ac:picMkLst>
        </pc:picChg>
        <pc:picChg chg="del">
          <ac:chgData name="Lubbers, Isaac (US N-ALKU GOVERNMENT SOLUTIONS)" userId="8603b25a-b54d-4d9f-91bc-dd66cc291bbf" providerId="ADAL" clId="{818A9312-7779-4D2C-9179-2E634A50CCF8}" dt="2024-06-03T13:40:47.471" v="37" actId="478"/>
          <ac:picMkLst>
            <pc:docMk/>
            <pc:sldMk cId="1977603417" sldId="329"/>
            <ac:picMk id="16" creationId="{DE9A9AEC-2102-F078-9C24-65DEC1C8EE0F}"/>
          </ac:picMkLst>
        </pc:picChg>
      </pc:sldChg>
      <pc:sldChg chg="addSp delSp modSp add mod">
        <pc:chgData name="Lubbers, Isaac (US N-ALKU GOVERNMENT SOLUTIONS)" userId="8603b25a-b54d-4d9f-91bc-dd66cc291bbf" providerId="ADAL" clId="{818A9312-7779-4D2C-9179-2E634A50CCF8}" dt="2024-06-03T16:51:27.844" v="344" actId="14100"/>
        <pc:sldMkLst>
          <pc:docMk/>
          <pc:sldMk cId="778717227" sldId="330"/>
        </pc:sldMkLst>
        <pc:picChg chg="add mod">
          <ac:chgData name="Lubbers, Isaac (US N-ALKU GOVERNMENT SOLUTIONS)" userId="8603b25a-b54d-4d9f-91bc-dd66cc291bbf" providerId="ADAL" clId="{818A9312-7779-4D2C-9179-2E634A50CCF8}" dt="2024-06-03T16:51:27.844" v="344" actId="14100"/>
          <ac:picMkLst>
            <pc:docMk/>
            <pc:sldMk cId="778717227" sldId="330"/>
            <ac:picMk id="3" creationId="{2FF3C3C5-8167-ED10-11C6-F3F0FFF17848}"/>
          </ac:picMkLst>
        </pc:picChg>
        <pc:picChg chg="del">
          <ac:chgData name="Lubbers, Isaac (US N-ALKU GOVERNMENT SOLUTIONS)" userId="8603b25a-b54d-4d9f-91bc-dd66cc291bbf" providerId="ADAL" clId="{818A9312-7779-4D2C-9179-2E634A50CCF8}" dt="2024-06-03T13:57:08.527" v="44" actId="478"/>
          <ac:picMkLst>
            <pc:docMk/>
            <pc:sldMk cId="778717227" sldId="330"/>
            <ac:picMk id="7" creationId="{E9EE5E31-C736-DAC5-49F9-1D760134D814}"/>
          </ac:picMkLst>
        </pc:picChg>
      </pc:sldChg>
      <pc:sldChg chg="addSp delSp modSp add mod">
        <pc:chgData name="Lubbers, Isaac (US N-ALKU GOVERNMENT SOLUTIONS)" userId="8603b25a-b54d-4d9f-91bc-dd66cc291bbf" providerId="ADAL" clId="{818A9312-7779-4D2C-9179-2E634A50CCF8}" dt="2024-06-03T13:59:21" v="85" actId="207"/>
        <pc:sldMkLst>
          <pc:docMk/>
          <pc:sldMk cId="1247849520" sldId="331"/>
        </pc:sldMkLst>
        <pc:spChg chg="del">
          <ac:chgData name="Lubbers, Isaac (US N-ALKU GOVERNMENT SOLUTIONS)" userId="8603b25a-b54d-4d9f-91bc-dd66cc291bbf" providerId="ADAL" clId="{818A9312-7779-4D2C-9179-2E634A50CCF8}" dt="2024-06-03T13:58:17.144" v="47" actId="478"/>
          <ac:spMkLst>
            <pc:docMk/>
            <pc:sldMk cId="1247849520" sldId="331"/>
            <ac:spMk id="3" creationId="{C74545B9-DE67-03B1-C6D7-472C220614EB}"/>
          </ac:spMkLst>
        </pc:spChg>
        <pc:spChg chg="mod">
          <ac:chgData name="Lubbers, Isaac (US N-ALKU GOVERNMENT SOLUTIONS)" userId="8603b25a-b54d-4d9f-91bc-dd66cc291bbf" providerId="ADAL" clId="{818A9312-7779-4D2C-9179-2E634A50CCF8}" dt="2024-06-03T13:59:21" v="85" actId="207"/>
          <ac:spMkLst>
            <pc:docMk/>
            <pc:sldMk cId="1247849520" sldId="331"/>
            <ac:spMk id="4" creationId="{D726847C-B150-ED1A-192A-0B3A067FA379}"/>
          </ac:spMkLst>
        </pc:spChg>
        <pc:spChg chg="add del mod">
          <ac:chgData name="Lubbers, Isaac (US N-ALKU GOVERNMENT SOLUTIONS)" userId="8603b25a-b54d-4d9f-91bc-dd66cc291bbf" providerId="ADAL" clId="{818A9312-7779-4D2C-9179-2E634A50CCF8}" dt="2024-06-03T13:58:52.768" v="72" actId="478"/>
          <ac:spMkLst>
            <pc:docMk/>
            <pc:sldMk cId="1247849520" sldId="331"/>
            <ac:spMk id="6" creationId="{F81B789B-C285-7B7F-A47C-0221C00C149B}"/>
          </ac:spMkLst>
        </pc:spChg>
        <pc:picChg chg="add mod">
          <ac:chgData name="Lubbers, Isaac (US N-ALKU GOVERNMENT SOLUTIONS)" userId="8603b25a-b54d-4d9f-91bc-dd66cc291bbf" providerId="ADAL" clId="{818A9312-7779-4D2C-9179-2E634A50CCF8}" dt="2024-06-03T13:58:58.045" v="74" actId="1076"/>
          <ac:picMkLst>
            <pc:docMk/>
            <pc:sldMk cId="1247849520" sldId="331"/>
            <ac:picMk id="7" creationId="{DDB82CB3-5ACB-9CD3-3131-DADE34D95208}"/>
          </ac:picMkLst>
        </pc:picChg>
      </pc:sldChg>
      <pc:sldChg chg="addSp delSp modSp add mod ord">
        <pc:chgData name="Lubbers, Isaac (US N-ALKU GOVERNMENT SOLUTIONS)" userId="8603b25a-b54d-4d9f-91bc-dd66cc291bbf" providerId="ADAL" clId="{818A9312-7779-4D2C-9179-2E634A50CCF8}" dt="2024-06-03T14:00:34.608" v="104" actId="20577"/>
        <pc:sldMkLst>
          <pc:docMk/>
          <pc:sldMk cId="963593575" sldId="332"/>
        </pc:sldMkLst>
        <pc:spChg chg="mod">
          <ac:chgData name="Lubbers, Isaac (US N-ALKU GOVERNMENT SOLUTIONS)" userId="8603b25a-b54d-4d9f-91bc-dd66cc291bbf" providerId="ADAL" clId="{818A9312-7779-4D2C-9179-2E634A50CCF8}" dt="2024-06-03T14:00:34.608" v="104" actId="20577"/>
          <ac:spMkLst>
            <pc:docMk/>
            <pc:sldMk cId="963593575" sldId="332"/>
            <ac:spMk id="4" creationId="{D726847C-B150-ED1A-192A-0B3A067FA379}"/>
          </ac:spMkLst>
        </pc:spChg>
        <pc:picChg chg="del">
          <ac:chgData name="Lubbers, Isaac (US N-ALKU GOVERNMENT SOLUTIONS)" userId="8603b25a-b54d-4d9f-91bc-dd66cc291bbf" providerId="ADAL" clId="{818A9312-7779-4D2C-9179-2E634A50CCF8}" dt="2024-06-03T14:00:25.021" v="101" actId="478"/>
          <ac:picMkLst>
            <pc:docMk/>
            <pc:sldMk cId="963593575" sldId="332"/>
            <ac:picMk id="7" creationId="{DDB82CB3-5ACB-9CD3-3131-DADE34D95208}"/>
          </ac:picMkLst>
        </pc:picChg>
        <pc:picChg chg="add">
          <ac:chgData name="Lubbers, Isaac (US N-ALKU GOVERNMENT SOLUTIONS)" userId="8603b25a-b54d-4d9f-91bc-dd66cc291bbf" providerId="ADAL" clId="{818A9312-7779-4D2C-9179-2E634A50CCF8}" dt="2024-06-03T14:00:25.845" v="102"/>
          <ac:picMkLst>
            <pc:docMk/>
            <pc:sldMk cId="963593575" sldId="332"/>
            <ac:picMk id="1026" creationId="{A9CFACD2-420F-A73E-8737-195FCAAE0F50}"/>
          </ac:picMkLst>
        </pc:picChg>
      </pc:sldChg>
      <pc:sldChg chg="addSp delSp modSp add mod">
        <pc:chgData name="Lubbers, Isaac (US N-ALKU GOVERNMENT SOLUTIONS)" userId="8603b25a-b54d-4d9f-91bc-dd66cc291bbf" providerId="ADAL" clId="{818A9312-7779-4D2C-9179-2E634A50CCF8}" dt="2024-06-03T16:51:33.243" v="346" actId="14100"/>
        <pc:sldMkLst>
          <pc:docMk/>
          <pc:sldMk cId="3221155571" sldId="333"/>
        </pc:sldMkLst>
        <pc:picChg chg="del">
          <ac:chgData name="Lubbers, Isaac (US N-ALKU GOVERNMENT SOLUTIONS)" userId="8603b25a-b54d-4d9f-91bc-dd66cc291bbf" providerId="ADAL" clId="{818A9312-7779-4D2C-9179-2E634A50CCF8}" dt="2024-06-03T14:51:32.152" v="108" actId="478"/>
          <ac:picMkLst>
            <pc:docMk/>
            <pc:sldMk cId="3221155571" sldId="333"/>
            <ac:picMk id="3" creationId="{2FF3C3C5-8167-ED10-11C6-F3F0FFF17848}"/>
          </ac:picMkLst>
        </pc:picChg>
        <pc:picChg chg="add mod">
          <ac:chgData name="Lubbers, Isaac (US N-ALKU GOVERNMENT SOLUTIONS)" userId="8603b25a-b54d-4d9f-91bc-dd66cc291bbf" providerId="ADAL" clId="{818A9312-7779-4D2C-9179-2E634A50CCF8}" dt="2024-06-03T16:51:33.243" v="346" actId="14100"/>
          <ac:picMkLst>
            <pc:docMk/>
            <pc:sldMk cId="3221155571" sldId="333"/>
            <ac:picMk id="5" creationId="{5CBAD224-F024-46F5-117A-1CE7D5CF65E0}"/>
          </ac:picMkLst>
        </pc:picChg>
      </pc:sldChg>
      <pc:sldChg chg="addSp delSp modSp add mod ord">
        <pc:chgData name="Lubbers, Isaac (US N-ALKU GOVERNMENT SOLUTIONS)" userId="8603b25a-b54d-4d9f-91bc-dd66cc291bbf" providerId="ADAL" clId="{818A9312-7779-4D2C-9179-2E634A50CCF8}" dt="2024-06-03T14:52:43.990" v="150" actId="1076"/>
        <pc:sldMkLst>
          <pc:docMk/>
          <pc:sldMk cId="47980980" sldId="334"/>
        </pc:sldMkLst>
        <pc:spChg chg="mod">
          <ac:chgData name="Lubbers, Isaac (US N-ALKU GOVERNMENT SOLUTIONS)" userId="8603b25a-b54d-4d9f-91bc-dd66cc291bbf" providerId="ADAL" clId="{818A9312-7779-4D2C-9179-2E634A50CCF8}" dt="2024-06-03T14:52:22.039" v="143" actId="20577"/>
          <ac:spMkLst>
            <pc:docMk/>
            <pc:sldMk cId="47980980" sldId="334"/>
            <ac:spMk id="4" creationId="{D726847C-B150-ED1A-192A-0B3A067FA379}"/>
          </ac:spMkLst>
        </pc:spChg>
        <pc:picChg chg="add mod">
          <ac:chgData name="Lubbers, Isaac (US N-ALKU GOVERNMENT SOLUTIONS)" userId="8603b25a-b54d-4d9f-91bc-dd66cc291bbf" providerId="ADAL" clId="{818A9312-7779-4D2C-9179-2E634A50CCF8}" dt="2024-06-03T14:52:43.990" v="150" actId="1076"/>
          <ac:picMkLst>
            <pc:docMk/>
            <pc:sldMk cId="47980980" sldId="334"/>
            <ac:picMk id="2" creationId="{41D90F71-F36E-4132-FC8E-E3FEA6AAC57A}"/>
          </ac:picMkLst>
        </pc:picChg>
        <pc:picChg chg="del">
          <ac:chgData name="Lubbers, Isaac (US N-ALKU GOVERNMENT SOLUTIONS)" userId="8603b25a-b54d-4d9f-91bc-dd66cc291bbf" providerId="ADAL" clId="{818A9312-7779-4D2C-9179-2E634A50CCF8}" dt="2024-06-03T14:52:24.719" v="144" actId="478"/>
          <ac:picMkLst>
            <pc:docMk/>
            <pc:sldMk cId="47980980" sldId="334"/>
            <ac:picMk id="1026" creationId="{A9CFACD2-420F-A73E-8737-195FCAAE0F50}"/>
          </ac:picMkLst>
        </pc:picChg>
      </pc:sldChg>
      <pc:sldChg chg="addSp delSp modSp add mod">
        <pc:chgData name="Lubbers, Isaac (US N-ALKU GOVERNMENT SOLUTIONS)" userId="8603b25a-b54d-4d9f-91bc-dd66cc291bbf" providerId="ADAL" clId="{818A9312-7779-4D2C-9179-2E634A50CCF8}" dt="2024-06-03T16:51:39.371" v="350" actId="14100"/>
        <pc:sldMkLst>
          <pc:docMk/>
          <pc:sldMk cId="1903278743" sldId="335"/>
        </pc:sldMkLst>
        <pc:picChg chg="add mod">
          <ac:chgData name="Lubbers, Isaac (US N-ALKU GOVERNMENT SOLUTIONS)" userId="8603b25a-b54d-4d9f-91bc-dd66cc291bbf" providerId="ADAL" clId="{818A9312-7779-4D2C-9179-2E634A50CCF8}" dt="2024-06-03T16:51:39.371" v="350" actId="14100"/>
          <ac:picMkLst>
            <pc:docMk/>
            <pc:sldMk cId="1903278743" sldId="335"/>
            <ac:picMk id="3" creationId="{CDBAD6D2-14B1-16BA-85AB-3F009169081E}"/>
          </ac:picMkLst>
        </pc:picChg>
        <pc:picChg chg="del">
          <ac:chgData name="Lubbers, Isaac (US N-ALKU GOVERNMENT SOLUTIONS)" userId="8603b25a-b54d-4d9f-91bc-dd66cc291bbf" providerId="ADAL" clId="{818A9312-7779-4D2C-9179-2E634A50CCF8}" dt="2024-06-03T14:54:31.129" v="152" actId="478"/>
          <ac:picMkLst>
            <pc:docMk/>
            <pc:sldMk cId="1903278743" sldId="335"/>
            <ac:picMk id="5" creationId="{5CBAD224-F024-46F5-117A-1CE7D5CF65E0}"/>
          </ac:picMkLst>
        </pc:picChg>
      </pc:sldChg>
      <pc:sldChg chg="addSp delSp modSp add mod ord">
        <pc:chgData name="Lubbers, Isaac (US N-ALKU GOVERNMENT SOLUTIONS)" userId="8603b25a-b54d-4d9f-91bc-dd66cc291bbf" providerId="ADAL" clId="{818A9312-7779-4D2C-9179-2E634A50CCF8}" dt="2024-06-03T15:01:38.579" v="191"/>
        <pc:sldMkLst>
          <pc:docMk/>
          <pc:sldMk cId="117854460" sldId="336"/>
        </pc:sldMkLst>
        <pc:spChg chg="mod">
          <ac:chgData name="Lubbers, Isaac (US N-ALKU GOVERNMENT SOLUTIONS)" userId="8603b25a-b54d-4d9f-91bc-dd66cc291bbf" providerId="ADAL" clId="{818A9312-7779-4D2C-9179-2E634A50CCF8}" dt="2024-06-03T15:01:08.617" v="189" actId="20577"/>
          <ac:spMkLst>
            <pc:docMk/>
            <pc:sldMk cId="117854460" sldId="336"/>
            <ac:spMk id="4" creationId="{D726847C-B150-ED1A-192A-0B3A067FA379}"/>
          </ac:spMkLst>
        </pc:spChg>
        <pc:picChg chg="del">
          <ac:chgData name="Lubbers, Isaac (US N-ALKU GOVERNMENT SOLUTIONS)" userId="8603b25a-b54d-4d9f-91bc-dd66cc291bbf" providerId="ADAL" clId="{818A9312-7779-4D2C-9179-2E634A50CCF8}" dt="2024-06-03T15:01:11.178" v="190" actId="478"/>
          <ac:picMkLst>
            <pc:docMk/>
            <pc:sldMk cId="117854460" sldId="336"/>
            <ac:picMk id="2" creationId="{41D90F71-F36E-4132-FC8E-E3FEA6AAC57A}"/>
          </ac:picMkLst>
        </pc:picChg>
        <pc:picChg chg="add">
          <ac:chgData name="Lubbers, Isaac (US N-ALKU GOVERNMENT SOLUTIONS)" userId="8603b25a-b54d-4d9f-91bc-dd66cc291bbf" providerId="ADAL" clId="{818A9312-7779-4D2C-9179-2E634A50CCF8}" dt="2024-06-03T15:01:38.579" v="191"/>
          <ac:picMkLst>
            <pc:docMk/>
            <pc:sldMk cId="117854460" sldId="336"/>
            <ac:picMk id="2050" creationId="{7054534A-AE53-0EE4-EF21-ED73BA8CEE3D}"/>
          </ac:picMkLst>
        </pc:picChg>
      </pc:sldChg>
      <pc:sldChg chg="addSp delSp modSp add mod ord">
        <pc:chgData name="Lubbers, Isaac (US N-ALKU GOVERNMENT SOLUTIONS)" userId="8603b25a-b54d-4d9f-91bc-dd66cc291bbf" providerId="ADAL" clId="{818A9312-7779-4D2C-9179-2E634A50CCF8}" dt="2024-06-03T16:51:45.116" v="352" actId="14100"/>
        <pc:sldMkLst>
          <pc:docMk/>
          <pc:sldMk cId="3419621170" sldId="337"/>
        </pc:sldMkLst>
        <pc:picChg chg="del">
          <ac:chgData name="Lubbers, Isaac (US N-ALKU GOVERNMENT SOLUTIONS)" userId="8603b25a-b54d-4d9f-91bc-dd66cc291bbf" providerId="ADAL" clId="{818A9312-7779-4D2C-9179-2E634A50CCF8}" dt="2024-06-03T15:17:05.827" v="196" actId="478"/>
          <ac:picMkLst>
            <pc:docMk/>
            <pc:sldMk cId="3419621170" sldId="337"/>
            <ac:picMk id="3" creationId="{CDBAD6D2-14B1-16BA-85AB-3F009169081E}"/>
          </ac:picMkLst>
        </pc:picChg>
        <pc:picChg chg="add del">
          <ac:chgData name="Lubbers, Isaac (US N-ALKU GOVERNMENT SOLUTIONS)" userId="8603b25a-b54d-4d9f-91bc-dd66cc291bbf" providerId="ADAL" clId="{818A9312-7779-4D2C-9179-2E634A50CCF8}" dt="2024-06-03T15:17:32.837" v="198" actId="478"/>
          <ac:picMkLst>
            <pc:docMk/>
            <pc:sldMk cId="3419621170" sldId="337"/>
            <ac:picMk id="5" creationId="{7D38486B-4702-2B93-E70C-9AC3FCA58312}"/>
          </ac:picMkLst>
        </pc:picChg>
        <pc:picChg chg="add mod">
          <ac:chgData name="Lubbers, Isaac (US N-ALKU GOVERNMENT SOLUTIONS)" userId="8603b25a-b54d-4d9f-91bc-dd66cc291bbf" providerId="ADAL" clId="{818A9312-7779-4D2C-9179-2E634A50CCF8}" dt="2024-06-03T16:51:45.116" v="352" actId="14100"/>
          <ac:picMkLst>
            <pc:docMk/>
            <pc:sldMk cId="3419621170" sldId="337"/>
            <ac:picMk id="7" creationId="{DF1B7DD9-829C-BE37-3723-AFDC23C15221}"/>
          </ac:picMkLst>
        </pc:picChg>
      </pc:sldChg>
      <pc:sldChg chg="addSp delSp modSp add mod">
        <pc:chgData name="Lubbers, Isaac (US N-ALKU GOVERNMENT SOLUTIONS)" userId="8603b25a-b54d-4d9f-91bc-dd66cc291bbf" providerId="ADAL" clId="{818A9312-7779-4D2C-9179-2E634A50CCF8}" dt="2024-06-03T16:51:50.850" v="354" actId="14100"/>
        <pc:sldMkLst>
          <pc:docMk/>
          <pc:sldMk cId="3332190638" sldId="338"/>
        </pc:sldMkLst>
        <pc:picChg chg="add mod">
          <ac:chgData name="Lubbers, Isaac (US N-ALKU GOVERNMENT SOLUTIONS)" userId="8603b25a-b54d-4d9f-91bc-dd66cc291bbf" providerId="ADAL" clId="{818A9312-7779-4D2C-9179-2E634A50CCF8}" dt="2024-06-03T16:51:50.850" v="354" actId="14100"/>
          <ac:picMkLst>
            <pc:docMk/>
            <pc:sldMk cId="3332190638" sldId="338"/>
            <ac:picMk id="3" creationId="{8C92A1C9-A701-E553-9303-B544BF011397}"/>
          </ac:picMkLst>
        </pc:picChg>
        <pc:picChg chg="del">
          <ac:chgData name="Lubbers, Isaac (US N-ALKU GOVERNMENT SOLUTIONS)" userId="8603b25a-b54d-4d9f-91bc-dd66cc291bbf" providerId="ADAL" clId="{818A9312-7779-4D2C-9179-2E634A50CCF8}" dt="2024-06-03T15:21:54.536" v="202" actId="478"/>
          <ac:picMkLst>
            <pc:docMk/>
            <pc:sldMk cId="3332190638" sldId="338"/>
            <ac:picMk id="7" creationId="{DF1B7DD9-829C-BE37-3723-AFDC23C15221}"/>
          </ac:picMkLst>
        </pc:picChg>
      </pc:sldChg>
      <pc:sldChg chg="addSp delSp modSp add mod">
        <pc:chgData name="Lubbers, Isaac (US N-ALKU GOVERNMENT SOLUTIONS)" userId="8603b25a-b54d-4d9f-91bc-dd66cc291bbf" providerId="ADAL" clId="{818A9312-7779-4D2C-9179-2E634A50CCF8}" dt="2024-06-03T16:51:55.459" v="356" actId="14100"/>
        <pc:sldMkLst>
          <pc:docMk/>
          <pc:sldMk cId="1435709682" sldId="339"/>
        </pc:sldMkLst>
        <pc:spChg chg="del">
          <ac:chgData name="Lubbers, Isaac (US N-ALKU GOVERNMENT SOLUTIONS)" userId="8603b25a-b54d-4d9f-91bc-dd66cc291bbf" providerId="ADAL" clId="{818A9312-7779-4D2C-9179-2E634A50CCF8}" dt="2024-06-03T15:28:32.181" v="208" actId="478"/>
          <ac:spMkLst>
            <pc:docMk/>
            <pc:sldMk cId="1435709682" sldId="339"/>
            <ac:spMk id="4" creationId="{C34A4E5B-5522-677F-0844-C8B487C0E9EF}"/>
          </ac:spMkLst>
        </pc:spChg>
        <pc:picChg chg="del">
          <ac:chgData name="Lubbers, Isaac (US N-ALKU GOVERNMENT SOLUTIONS)" userId="8603b25a-b54d-4d9f-91bc-dd66cc291bbf" providerId="ADAL" clId="{818A9312-7779-4D2C-9179-2E634A50CCF8}" dt="2024-06-03T15:24:09.567" v="205" actId="478"/>
          <ac:picMkLst>
            <pc:docMk/>
            <pc:sldMk cId="1435709682" sldId="339"/>
            <ac:picMk id="3" creationId="{8C92A1C9-A701-E553-9303-B544BF011397}"/>
          </ac:picMkLst>
        </pc:picChg>
        <pc:picChg chg="add del">
          <ac:chgData name="Lubbers, Isaac (US N-ALKU GOVERNMENT SOLUTIONS)" userId="8603b25a-b54d-4d9f-91bc-dd66cc291bbf" providerId="ADAL" clId="{818A9312-7779-4D2C-9179-2E634A50CCF8}" dt="2024-06-03T15:28:15.654" v="207" actId="478"/>
          <ac:picMkLst>
            <pc:docMk/>
            <pc:sldMk cId="1435709682" sldId="339"/>
            <ac:picMk id="5" creationId="{EE294987-CA0E-2F9E-1CE0-86CA09FC9B3C}"/>
          </ac:picMkLst>
        </pc:picChg>
        <pc:picChg chg="add mod">
          <ac:chgData name="Lubbers, Isaac (US N-ALKU GOVERNMENT SOLUTIONS)" userId="8603b25a-b54d-4d9f-91bc-dd66cc291bbf" providerId="ADAL" clId="{818A9312-7779-4D2C-9179-2E634A50CCF8}" dt="2024-06-03T16:51:55.459" v="356" actId="14100"/>
          <ac:picMkLst>
            <pc:docMk/>
            <pc:sldMk cId="1435709682" sldId="339"/>
            <ac:picMk id="7" creationId="{348F2917-38D0-2F21-D7AB-73E0BBCBC16F}"/>
          </ac:picMkLst>
        </pc:picChg>
      </pc:sldChg>
      <pc:sldChg chg="addSp delSp modSp add mod">
        <pc:chgData name="Lubbers, Isaac (US N-ALKU GOVERNMENT SOLUTIONS)" userId="8603b25a-b54d-4d9f-91bc-dd66cc291bbf" providerId="ADAL" clId="{818A9312-7779-4D2C-9179-2E634A50CCF8}" dt="2024-06-03T16:53:44.075" v="396" actId="1076"/>
        <pc:sldMkLst>
          <pc:docMk/>
          <pc:sldMk cId="132011418" sldId="340"/>
        </pc:sldMkLst>
        <pc:spChg chg="add mod ord">
          <ac:chgData name="Lubbers, Isaac (US N-ALKU GOVERNMENT SOLUTIONS)" userId="8603b25a-b54d-4d9f-91bc-dd66cc291bbf" providerId="ADAL" clId="{818A9312-7779-4D2C-9179-2E634A50CCF8}" dt="2024-06-03T16:53:44.075" v="396" actId="1076"/>
          <ac:spMkLst>
            <pc:docMk/>
            <pc:sldMk cId="132011418" sldId="340"/>
            <ac:spMk id="4" creationId="{73AF9FE4-97D4-B7A5-C02E-C24F9BA073B6}"/>
          </ac:spMkLst>
        </pc:spChg>
        <pc:picChg chg="add mod">
          <ac:chgData name="Lubbers, Isaac (US N-ALKU GOVERNMENT SOLUTIONS)" userId="8603b25a-b54d-4d9f-91bc-dd66cc291bbf" providerId="ADAL" clId="{818A9312-7779-4D2C-9179-2E634A50CCF8}" dt="2024-06-03T16:52:04.779" v="358" actId="14100"/>
          <ac:picMkLst>
            <pc:docMk/>
            <pc:sldMk cId="132011418" sldId="340"/>
            <ac:picMk id="3" creationId="{095BEA4A-3752-3944-6F33-439AF2AF42C5}"/>
          </ac:picMkLst>
        </pc:picChg>
        <pc:picChg chg="del">
          <ac:chgData name="Lubbers, Isaac (US N-ALKU GOVERNMENT SOLUTIONS)" userId="8603b25a-b54d-4d9f-91bc-dd66cc291bbf" providerId="ADAL" clId="{818A9312-7779-4D2C-9179-2E634A50CCF8}" dt="2024-06-03T15:29:31.176" v="211" actId="478"/>
          <ac:picMkLst>
            <pc:docMk/>
            <pc:sldMk cId="132011418" sldId="340"/>
            <ac:picMk id="7" creationId="{348F2917-38D0-2F21-D7AB-73E0BBCBC16F}"/>
          </ac:picMkLst>
        </pc:picChg>
      </pc:sldChg>
      <pc:sldChg chg="addSp delSp modSp add mod">
        <pc:chgData name="Lubbers, Isaac (US N-ALKU GOVERNMENT SOLUTIONS)" userId="8603b25a-b54d-4d9f-91bc-dd66cc291bbf" providerId="ADAL" clId="{818A9312-7779-4D2C-9179-2E634A50CCF8}" dt="2024-06-03T16:52:09.427" v="360" actId="14100"/>
        <pc:sldMkLst>
          <pc:docMk/>
          <pc:sldMk cId="2614358513" sldId="341"/>
        </pc:sldMkLst>
        <pc:picChg chg="del">
          <ac:chgData name="Lubbers, Isaac (US N-ALKU GOVERNMENT SOLUTIONS)" userId="8603b25a-b54d-4d9f-91bc-dd66cc291bbf" providerId="ADAL" clId="{818A9312-7779-4D2C-9179-2E634A50CCF8}" dt="2024-06-03T15:34:11.067" v="214" actId="478"/>
          <ac:picMkLst>
            <pc:docMk/>
            <pc:sldMk cId="2614358513" sldId="341"/>
            <ac:picMk id="3" creationId="{095BEA4A-3752-3944-6F33-439AF2AF42C5}"/>
          </ac:picMkLst>
        </pc:picChg>
        <pc:picChg chg="add mod">
          <ac:chgData name="Lubbers, Isaac (US N-ALKU GOVERNMENT SOLUTIONS)" userId="8603b25a-b54d-4d9f-91bc-dd66cc291bbf" providerId="ADAL" clId="{818A9312-7779-4D2C-9179-2E634A50CCF8}" dt="2024-06-03T16:52:09.427" v="360" actId="14100"/>
          <ac:picMkLst>
            <pc:docMk/>
            <pc:sldMk cId="2614358513" sldId="341"/>
            <ac:picMk id="4" creationId="{7CC4ADEF-CFDC-2E74-E217-C05CA3E3DE46}"/>
          </ac:picMkLst>
        </pc:picChg>
      </pc:sldChg>
      <pc:sldChg chg="addSp delSp modSp add mod">
        <pc:chgData name="Lubbers, Isaac (US N-ALKU GOVERNMENT SOLUTIONS)" userId="8603b25a-b54d-4d9f-91bc-dd66cc291bbf" providerId="ADAL" clId="{818A9312-7779-4D2C-9179-2E634A50CCF8}" dt="2024-06-03T16:52:13.813" v="362" actId="14100"/>
        <pc:sldMkLst>
          <pc:docMk/>
          <pc:sldMk cId="2117721078" sldId="342"/>
        </pc:sldMkLst>
        <pc:picChg chg="add mod">
          <ac:chgData name="Lubbers, Isaac (US N-ALKU GOVERNMENT SOLUTIONS)" userId="8603b25a-b54d-4d9f-91bc-dd66cc291bbf" providerId="ADAL" clId="{818A9312-7779-4D2C-9179-2E634A50CCF8}" dt="2024-06-03T16:52:13.813" v="362" actId="14100"/>
          <ac:picMkLst>
            <pc:docMk/>
            <pc:sldMk cId="2117721078" sldId="342"/>
            <ac:picMk id="3" creationId="{72FAD6B9-6D9D-2348-125E-D7B77A441A40}"/>
          </ac:picMkLst>
        </pc:picChg>
        <pc:picChg chg="del">
          <ac:chgData name="Lubbers, Isaac (US N-ALKU GOVERNMENT SOLUTIONS)" userId="8603b25a-b54d-4d9f-91bc-dd66cc291bbf" providerId="ADAL" clId="{818A9312-7779-4D2C-9179-2E634A50CCF8}" dt="2024-06-03T15:35:27.562" v="217" actId="478"/>
          <ac:picMkLst>
            <pc:docMk/>
            <pc:sldMk cId="2117721078" sldId="342"/>
            <ac:picMk id="4" creationId="{7CC4ADEF-CFDC-2E74-E217-C05CA3E3DE46}"/>
          </ac:picMkLst>
        </pc:picChg>
      </pc:sldChg>
      <pc:sldChg chg="addSp delSp modSp add mod ord">
        <pc:chgData name="Lubbers, Isaac (US N-ALKU GOVERNMENT SOLUTIONS)" userId="8603b25a-b54d-4d9f-91bc-dd66cc291bbf" providerId="ADAL" clId="{818A9312-7779-4D2C-9179-2E634A50CCF8}" dt="2024-06-03T16:52:20.796" v="364" actId="14100"/>
        <pc:sldMkLst>
          <pc:docMk/>
          <pc:sldMk cId="925085950" sldId="343"/>
        </pc:sldMkLst>
        <pc:picChg chg="add del">
          <ac:chgData name="Lubbers, Isaac (US N-ALKU GOVERNMENT SOLUTIONS)" userId="8603b25a-b54d-4d9f-91bc-dd66cc291bbf" providerId="ADAL" clId="{818A9312-7779-4D2C-9179-2E634A50CCF8}" dt="2024-06-03T16:10:16.573" v="308" actId="478"/>
          <ac:picMkLst>
            <pc:docMk/>
            <pc:sldMk cId="925085950" sldId="343"/>
            <ac:picMk id="3" creationId="{CFBD8DFD-33B1-A487-3B4C-1407926BB765}"/>
          </ac:picMkLst>
        </pc:picChg>
        <pc:picChg chg="del">
          <ac:chgData name="Lubbers, Isaac (US N-ALKU GOVERNMENT SOLUTIONS)" userId="8603b25a-b54d-4d9f-91bc-dd66cc291bbf" providerId="ADAL" clId="{818A9312-7779-4D2C-9179-2E634A50CCF8}" dt="2024-06-03T15:55:08.691" v="223" actId="478"/>
          <ac:picMkLst>
            <pc:docMk/>
            <pc:sldMk cId="925085950" sldId="343"/>
            <ac:picMk id="4" creationId="{7CC4ADEF-CFDC-2E74-E217-C05CA3E3DE46}"/>
          </ac:picMkLst>
        </pc:picChg>
        <pc:picChg chg="add mod">
          <ac:chgData name="Lubbers, Isaac (US N-ALKU GOVERNMENT SOLUTIONS)" userId="8603b25a-b54d-4d9f-91bc-dd66cc291bbf" providerId="ADAL" clId="{818A9312-7779-4D2C-9179-2E634A50CCF8}" dt="2024-06-03T16:52:20.796" v="364" actId="14100"/>
          <ac:picMkLst>
            <pc:docMk/>
            <pc:sldMk cId="925085950" sldId="343"/>
            <ac:picMk id="6" creationId="{CFF84CCE-3EBB-D0B8-701C-BE4CFFB77ED8}"/>
          </ac:picMkLst>
        </pc:picChg>
      </pc:sldChg>
      <pc:sldChg chg="addSp delSp modSp add mod ord">
        <pc:chgData name="Lubbers, Isaac (US N-ALKU GOVERNMENT SOLUTIONS)" userId="8603b25a-b54d-4d9f-91bc-dd66cc291bbf" providerId="ADAL" clId="{818A9312-7779-4D2C-9179-2E634A50CCF8}" dt="2024-06-03T16:33:40.803" v="316"/>
        <pc:sldMkLst>
          <pc:docMk/>
          <pc:sldMk cId="1631628504" sldId="344"/>
        </pc:sldMkLst>
        <pc:spChg chg="mod">
          <ac:chgData name="Lubbers, Isaac (US N-ALKU GOVERNMENT SOLUTIONS)" userId="8603b25a-b54d-4d9f-91bc-dd66cc291bbf" providerId="ADAL" clId="{818A9312-7779-4D2C-9179-2E634A50CCF8}" dt="2024-06-03T15:58:47.062" v="303" actId="207"/>
          <ac:spMkLst>
            <pc:docMk/>
            <pc:sldMk cId="1631628504" sldId="344"/>
            <ac:spMk id="4" creationId="{D726847C-B150-ED1A-192A-0B3A067FA379}"/>
          </ac:spMkLst>
        </pc:spChg>
        <pc:picChg chg="del">
          <ac:chgData name="Lubbers, Isaac (US N-ALKU GOVERNMENT SOLUTIONS)" userId="8603b25a-b54d-4d9f-91bc-dd66cc291bbf" providerId="ADAL" clId="{818A9312-7779-4D2C-9179-2E634A50CCF8}" dt="2024-06-03T15:57:14.790" v="294" actId="478"/>
          <ac:picMkLst>
            <pc:docMk/>
            <pc:sldMk cId="1631628504" sldId="344"/>
            <ac:picMk id="2050" creationId="{7054534A-AE53-0EE4-EF21-ED73BA8CEE3D}"/>
          </ac:picMkLst>
        </pc:picChg>
        <pc:picChg chg="add mod">
          <ac:chgData name="Lubbers, Isaac (US N-ALKU GOVERNMENT SOLUTIONS)" userId="8603b25a-b54d-4d9f-91bc-dd66cc291bbf" providerId="ADAL" clId="{818A9312-7779-4D2C-9179-2E634A50CCF8}" dt="2024-06-03T15:57:59.211" v="298" actId="1076"/>
          <ac:picMkLst>
            <pc:docMk/>
            <pc:sldMk cId="1631628504" sldId="344"/>
            <ac:picMk id="3074" creationId="{5F6D7CF4-E9D1-C9D6-D8F4-D692EC02B0C3}"/>
          </ac:picMkLst>
        </pc:picChg>
        <pc:picChg chg="add mod">
          <ac:chgData name="Lubbers, Isaac (US N-ALKU GOVERNMENT SOLUTIONS)" userId="8603b25a-b54d-4d9f-91bc-dd66cc291bbf" providerId="ADAL" clId="{818A9312-7779-4D2C-9179-2E634A50CCF8}" dt="2024-06-03T15:58:28.956" v="302" actId="1076"/>
          <ac:picMkLst>
            <pc:docMk/>
            <pc:sldMk cId="1631628504" sldId="344"/>
            <ac:picMk id="3076" creationId="{7F7B9325-84B0-D11E-AF40-39B7A158DAEE}"/>
          </ac:picMkLst>
        </pc:picChg>
      </pc:sldChg>
      <pc:sldChg chg="addSp delSp modSp add mod ord">
        <pc:chgData name="Lubbers, Isaac (US N-ALKU GOVERNMENT SOLUTIONS)" userId="8603b25a-b54d-4d9f-91bc-dd66cc291bbf" providerId="ADAL" clId="{818A9312-7779-4D2C-9179-2E634A50CCF8}" dt="2024-06-03T16:52:28.260" v="366" actId="14100"/>
        <pc:sldMkLst>
          <pc:docMk/>
          <pc:sldMk cId="3584429731" sldId="345"/>
        </pc:sldMkLst>
        <pc:picChg chg="add del">
          <ac:chgData name="Lubbers, Isaac (US N-ALKU GOVERNMENT SOLUTIONS)" userId="8603b25a-b54d-4d9f-91bc-dd66cc291bbf" providerId="ADAL" clId="{818A9312-7779-4D2C-9179-2E634A50CCF8}" dt="2024-06-03T16:32:08.892" v="313" actId="478"/>
          <ac:picMkLst>
            <pc:docMk/>
            <pc:sldMk cId="3584429731" sldId="345"/>
            <ac:picMk id="3" creationId="{87E92681-DC39-8A87-0FAC-C63123AFA9DA}"/>
          </ac:picMkLst>
        </pc:picChg>
        <pc:picChg chg="add mod">
          <ac:chgData name="Lubbers, Isaac (US N-ALKU GOVERNMENT SOLUTIONS)" userId="8603b25a-b54d-4d9f-91bc-dd66cc291bbf" providerId="ADAL" clId="{818A9312-7779-4D2C-9179-2E634A50CCF8}" dt="2024-06-03T16:52:28.260" v="366" actId="14100"/>
          <ac:picMkLst>
            <pc:docMk/>
            <pc:sldMk cId="3584429731" sldId="345"/>
            <ac:picMk id="5" creationId="{D77268BD-2D54-91E6-0B96-59871D11C5AC}"/>
          </ac:picMkLst>
        </pc:picChg>
        <pc:picChg chg="del">
          <ac:chgData name="Lubbers, Isaac (US N-ALKU GOVERNMENT SOLUTIONS)" userId="8603b25a-b54d-4d9f-91bc-dd66cc291bbf" providerId="ADAL" clId="{818A9312-7779-4D2C-9179-2E634A50CCF8}" dt="2024-06-03T16:24:12.682" v="311" actId="478"/>
          <ac:picMkLst>
            <pc:docMk/>
            <pc:sldMk cId="3584429731" sldId="345"/>
            <ac:picMk id="6" creationId="{CFF84CCE-3EBB-D0B8-701C-BE4CFFB77ED8}"/>
          </ac:picMkLst>
        </pc:picChg>
      </pc:sldChg>
    </pc:docChg>
  </pc:docChgLst>
  <pc:docChgLst>
    <pc:chgData name="Lubbers, Isaac (US N-ALKU GOVERNMENT SOLUTIONS)" userId="8603b25a-b54d-4d9f-91bc-dd66cc291bbf" providerId="ADAL" clId="{997CC0F8-EFE4-42DC-9186-E0B0D59EE68E}"/>
    <pc:docChg chg="undo custSel delSld modSld">
      <pc:chgData name="Lubbers, Isaac (US N-ALKU GOVERNMENT SOLUTIONS)" userId="8603b25a-b54d-4d9f-91bc-dd66cc291bbf" providerId="ADAL" clId="{997CC0F8-EFE4-42DC-9186-E0B0D59EE68E}" dt="2024-05-30T15:13:16.284" v="82" actId="478"/>
      <pc:docMkLst>
        <pc:docMk/>
      </pc:docMkLst>
      <pc:sldChg chg="modSp mod">
        <pc:chgData name="Lubbers, Isaac (US N-ALKU GOVERNMENT SOLUTIONS)" userId="8603b25a-b54d-4d9f-91bc-dd66cc291bbf" providerId="ADAL" clId="{997CC0F8-EFE4-42DC-9186-E0B0D59EE68E}" dt="2024-05-30T14:54:29.196" v="22" actId="20577"/>
        <pc:sldMkLst>
          <pc:docMk/>
          <pc:sldMk cId="385248918" sldId="264"/>
        </pc:sldMkLst>
        <pc:spChg chg="mod">
          <ac:chgData name="Lubbers, Isaac (US N-ALKU GOVERNMENT SOLUTIONS)" userId="8603b25a-b54d-4d9f-91bc-dd66cc291bbf" providerId="ADAL" clId="{997CC0F8-EFE4-42DC-9186-E0B0D59EE68E}" dt="2024-05-30T14:54:29.196" v="22" actId="20577"/>
          <ac:spMkLst>
            <pc:docMk/>
            <pc:sldMk cId="385248918" sldId="264"/>
            <ac:spMk id="4" creationId="{D726847C-B150-ED1A-192A-0B3A067FA379}"/>
          </ac:spMkLst>
        </pc:spChg>
      </pc:sldChg>
      <pc:sldChg chg="addSp modSp mod">
        <pc:chgData name="Lubbers, Isaac (US N-ALKU GOVERNMENT SOLUTIONS)" userId="8603b25a-b54d-4d9f-91bc-dd66cc291bbf" providerId="ADAL" clId="{997CC0F8-EFE4-42DC-9186-E0B0D59EE68E}" dt="2024-05-30T14:58:46.303" v="59" actId="1076"/>
        <pc:sldMkLst>
          <pc:docMk/>
          <pc:sldMk cId="2407354020" sldId="270"/>
        </pc:sldMkLst>
        <pc:spChg chg="add mod">
          <ac:chgData name="Lubbers, Isaac (US N-ALKU GOVERNMENT SOLUTIONS)" userId="8603b25a-b54d-4d9f-91bc-dd66cc291bbf" providerId="ADAL" clId="{997CC0F8-EFE4-42DC-9186-E0B0D59EE68E}" dt="2024-05-30T14:58:46.303" v="59" actId="1076"/>
          <ac:spMkLst>
            <pc:docMk/>
            <pc:sldMk cId="2407354020" sldId="270"/>
            <ac:spMk id="14" creationId="{1EFDF73A-5843-FF51-3A77-4D7407E6F399}"/>
          </ac:spMkLst>
        </pc:spChg>
        <pc:spChg chg="mod">
          <ac:chgData name="Lubbers, Isaac (US N-ALKU GOVERNMENT SOLUTIONS)" userId="8603b25a-b54d-4d9f-91bc-dd66cc291bbf" providerId="ADAL" clId="{997CC0F8-EFE4-42DC-9186-E0B0D59EE68E}" dt="2024-05-30T14:57:01.807" v="32" actId="20577"/>
          <ac:spMkLst>
            <pc:docMk/>
            <pc:sldMk cId="2407354020" sldId="270"/>
            <ac:spMk id="20" creationId="{39C3D9F4-5C26-7A80-464B-CC1BB50741DE}"/>
          </ac:spMkLst>
        </pc:spChg>
        <pc:picChg chg="mod">
          <ac:chgData name="Lubbers, Isaac (US N-ALKU GOVERNMENT SOLUTIONS)" userId="8603b25a-b54d-4d9f-91bc-dd66cc291bbf" providerId="ADAL" clId="{997CC0F8-EFE4-42DC-9186-E0B0D59EE68E}" dt="2024-05-30T14:57:08.330" v="33" actId="1076"/>
          <ac:picMkLst>
            <pc:docMk/>
            <pc:sldMk cId="2407354020" sldId="270"/>
            <ac:picMk id="62" creationId="{33202B40-82DF-2EA5-6D2D-5C17106F0B32}"/>
          </ac:picMkLst>
        </pc:picChg>
      </pc:sldChg>
      <pc:sldChg chg="delSp modSp mod">
        <pc:chgData name="Lubbers, Isaac (US N-ALKU GOVERNMENT SOLUTIONS)" userId="8603b25a-b54d-4d9f-91bc-dd66cc291bbf" providerId="ADAL" clId="{997CC0F8-EFE4-42DC-9186-E0B0D59EE68E}" dt="2024-05-30T15:13:16.284" v="82" actId="478"/>
        <pc:sldMkLst>
          <pc:docMk/>
          <pc:sldMk cId="209284441" sldId="279"/>
        </pc:sldMkLst>
        <pc:spChg chg="mod">
          <ac:chgData name="Lubbers, Isaac (US N-ALKU GOVERNMENT SOLUTIONS)" userId="8603b25a-b54d-4d9f-91bc-dd66cc291bbf" providerId="ADAL" clId="{997CC0F8-EFE4-42DC-9186-E0B0D59EE68E}" dt="2024-05-30T15:13:07.144" v="81" actId="20577"/>
          <ac:spMkLst>
            <pc:docMk/>
            <pc:sldMk cId="209284441" sldId="279"/>
            <ac:spMk id="54" creationId="{77023609-3E4D-32FA-EB85-5EFCD14A7B53}"/>
          </ac:spMkLst>
        </pc:spChg>
        <pc:spChg chg="mod">
          <ac:chgData name="Lubbers, Isaac (US N-ALKU GOVERNMENT SOLUTIONS)" userId="8603b25a-b54d-4d9f-91bc-dd66cc291bbf" providerId="ADAL" clId="{997CC0F8-EFE4-42DC-9186-E0B0D59EE68E}" dt="2024-05-30T15:05:42.837" v="67" actId="115"/>
          <ac:spMkLst>
            <pc:docMk/>
            <pc:sldMk cId="209284441" sldId="279"/>
            <ac:spMk id="55" creationId="{DBEB7520-385F-AAAE-390E-4D60EA7C6A36}"/>
          </ac:spMkLst>
        </pc:spChg>
        <pc:spChg chg="del">
          <ac:chgData name="Lubbers, Isaac (US N-ALKU GOVERNMENT SOLUTIONS)" userId="8603b25a-b54d-4d9f-91bc-dd66cc291bbf" providerId="ADAL" clId="{997CC0F8-EFE4-42DC-9186-E0B0D59EE68E}" dt="2024-05-30T15:13:16.284" v="82" actId="478"/>
          <ac:spMkLst>
            <pc:docMk/>
            <pc:sldMk cId="209284441" sldId="279"/>
            <ac:spMk id="60" creationId="{A80CF757-C500-12F3-FC9B-6D177B67D92F}"/>
          </ac:spMkLst>
        </pc:spChg>
      </pc:sldChg>
      <pc:sldChg chg="delSp mod">
        <pc:chgData name="Lubbers, Isaac (US N-ALKU GOVERNMENT SOLUTIONS)" userId="8603b25a-b54d-4d9f-91bc-dd66cc291bbf" providerId="ADAL" clId="{997CC0F8-EFE4-42DC-9186-E0B0D59EE68E}" dt="2024-05-30T15:10:34.105" v="69" actId="478"/>
        <pc:sldMkLst>
          <pc:docMk/>
          <pc:sldMk cId="911130853" sldId="280"/>
        </pc:sldMkLst>
        <pc:picChg chg="del">
          <ac:chgData name="Lubbers, Isaac (US N-ALKU GOVERNMENT SOLUTIONS)" userId="8603b25a-b54d-4d9f-91bc-dd66cc291bbf" providerId="ADAL" clId="{997CC0F8-EFE4-42DC-9186-E0B0D59EE68E}" dt="2024-05-30T15:10:34.105" v="69" actId="478"/>
          <ac:picMkLst>
            <pc:docMk/>
            <pc:sldMk cId="911130853" sldId="280"/>
            <ac:picMk id="11" creationId="{4E5894E2-633C-D930-2187-476512198D0B}"/>
          </ac:picMkLst>
        </pc:picChg>
      </pc:sldChg>
      <pc:sldChg chg="del">
        <pc:chgData name="Lubbers, Isaac (US N-ALKU GOVERNMENT SOLUTIONS)" userId="8603b25a-b54d-4d9f-91bc-dd66cc291bbf" providerId="ADAL" clId="{997CC0F8-EFE4-42DC-9186-E0B0D59EE68E}" dt="2024-05-30T15:06:07.132" v="68" actId="2696"/>
        <pc:sldMkLst>
          <pc:docMk/>
          <pc:sldMk cId="676737138" sldId="288"/>
        </pc:sldMkLst>
      </pc:sldChg>
    </pc:docChg>
  </pc:docChgLst>
  <pc:docChgLst>
    <pc:chgData name="Lubbers, Isaac (US N-ALKU GOVERNMENT SOLUTIONS)" userId="8603b25a-b54d-4d9f-91bc-dd66cc291bbf" providerId="ADAL" clId="{183B52F1-6D88-4D64-9E11-1AED172211B5}"/>
    <pc:docChg chg="undo custSel addSld delSld modSld sldOrd">
      <pc:chgData name="Lubbers, Isaac (US N-ALKU GOVERNMENT SOLUTIONS)" userId="8603b25a-b54d-4d9f-91bc-dd66cc291bbf" providerId="ADAL" clId="{183B52F1-6D88-4D64-9E11-1AED172211B5}" dt="2024-06-04T15:47:56.525" v="194" actId="14100"/>
      <pc:docMkLst>
        <pc:docMk/>
      </pc:docMkLst>
      <pc:sldChg chg="modSp add del mod ord">
        <pc:chgData name="Lubbers, Isaac (US N-ALKU GOVERNMENT SOLUTIONS)" userId="8603b25a-b54d-4d9f-91bc-dd66cc291bbf" providerId="ADAL" clId="{183B52F1-6D88-4D64-9E11-1AED172211B5}" dt="2024-06-04T14:53:57.755" v="76" actId="2696"/>
        <pc:sldMkLst>
          <pc:docMk/>
          <pc:sldMk cId="1116298393" sldId="346"/>
        </pc:sldMkLst>
        <pc:spChg chg="mod">
          <ac:chgData name="Lubbers, Isaac (US N-ALKU GOVERNMENT SOLUTIONS)" userId="8603b25a-b54d-4d9f-91bc-dd66cc291bbf" providerId="ADAL" clId="{183B52F1-6D88-4D64-9E11-1AED172211B5}" dt="2024-06-04T14:53:51.517" v="75" actId="27636"/>
          <ac:spMkLst>
            <pc:docMk/>
            <pc:sldMk cId="1116298393" sldId="346"/>
            <ac:spMk id="4" creationId="{D726847C-B150-ED1A-192A-0B3A067FA379}"/>
          </ac:spMkLst>
        </pc:spChg>
      </pc:sldChg>
      <pc:sldChg chg="addSp delSp modSp add mod ord">
        <pc:chgData name="Lubbers, Isaac (US N-ALKU GOVERNMENT SOLUTIONS)" userId="8603b25a-b54d-4d9f-91bc-dd66cc291bbf" providerId="ADAL" clId="{183B52F1-6D88-4D64-9E11-1AED172211B5}" dt="2024-06-04T15:41:52.075" v="189" actId="1076"/>
        <pc:sldMkLst>
          <pc:docMk/>
          <pc:sldMk cId="4218340458" sldId="346"/>
        </pc:sldMkLst>
        <pc:spChg chg="mod">
          <ac:chgData name="Lubbers, Isaac (US N-ALKU GOVERNMENT SOLUTIONS)" userId="8603b25a-b54d-4d9f-91bc-dd66cc291bbf" providerId="ADAL" clId="{183B52F1-6D88-4D64-9E11-1AED172211B5}" dt="2024-06-04T14:54:23.968" v="138" actId="20577"/>
          <ac:spMkLst>
            <pc:docMk/>
            <pc:sldMk cId="4218340458" sldId="346"/>
            <ac:spMk id="4" creationId="{D726847C-B150-ED1A-192A-0B3A067FA379}"/>
          </ac:spMkLst>
        </pc:spChg>
        <pc:picChg chg="add mod">
          <ac:chgData name="Lubbers, Isaac (US N-ALKU GOVERNMENT SOLUTIONS)" userId="8603b25a-b54d-4d9f-91bc-dd66cc291bbf" providerId="ADAL" clId="{183B52F1-6D88-4D64-9E11-1AED172211B5}" dt="2024-06-04T15:41:52.075" v="189" actId="1076"/>
          <ac:picMkLst>
            <pc:docMk/>
            <pc:sldMk cId="4218340458" sldId="346"/>
            <ac:picMk id="1026" creationId="{CF81B390-93ED-25DE-2D8B-90B604BF5C08}"/>
          </ac:picMkLst>
        </pc:picChg>
        <pc:picChg chg="del">
          <ac:chgData name="Lubbers, Isaac (US N-ALKU GOVERNMENT SOLUTIONS)" userId="8603b25a-b54d-4d9f-91bc-dd66cc291bbf" providerId="ADAL" clId="{183B52F1-6D88-4D64-9E11-1AED172211B5}" dt="2024-06-04T14:54:33.288" v="139" actId="478"/>
          <ac:picMkLst>
            <pc:docMk/>
            <pc:sldMk cId="4218340458" sldId="346"/>
            <ac:picMk id="3074" creationId="{5F6D7CF4-E9D1-C9D6-D8F4-D692EC02B0C3}"/>
          </ac:picMkLst>
        </pc:picChg>
        <pc:picChg chg="del">
          <ac:chgData name="Lubbers, Isaac (US N-ALKU GOVERNMENT SOLUTIONS)" userId="8603b25a-b54d-4d9f-91bc-dd66cc291bbf" providerId="ADAL" clId="{183B52F1-6D88-4D64-9E11-1AED172211B5}" dt="2024-06-04T14:54:33.888" v="140" actId="478"/>
          <ac:picMkLst>
            <pc:docMk/>
            <pc:sldMk cId="4218340458" sldId="346"/>
            <ac:picMk id="3076" creationId="{7F7B9325-84B0-D11E-AF40-39B7A158DAEE}"/>
          </ac:picMkLst>
        </pc:picChg>
      </pc:sldChg>
      <pc:sldChg chg="addSp delSp modSp add mod ord">
        <pc:chgData name="Lubbers, Isaac (US N-ALKU GOVERNMENT SOLUTIONS)" userId="8603b25a-b54d-4d9f-91bc-dd66cc291bbf" providerId="ADAL" clId="{183B52F1-6D88-4D64-9E11-1AED172211B5}" dt="2024-06-04T15:41:02.474" v="183" actId="14100"/>
        <pc:sldMkLst>
          <pc:docMk/>
          <pc:sldMk cId="4184346501" sldId="347"/>
        </pc:sldMkLst>
        <pc:picChg chg="add del">
          <ac:chgData name="Lubbers, Isaac (US N-ALKU GOVERNMENT SOLUTIONS)" userId="8603b25a-b54d-4d9f-91bc-dd66cc291bbf" providerId="ADAL" clId="{183B52F1-6D88-4D64-9E11-1AED172211B5}" dt="2024-06-04T15:25:40.029" v="160" actId="478"/>
          <ac:picMkLst>
            <pc:docMk/>
            <pc:sldMk cId="4184346501" sldId="347"/>
            <ac:picMk id="3" creationId="{16E4290F-1176-67F2-2FDA-24288ED854F8}"/>
          </ac:picMkLst>
        </pc:picChg>
        <pc:picChg chg="del">
          <ac:chgData name="Lubbers, Isaac (US N-ALKU GOVERNMENT SOLUTIONS)" userId="8603b25a-b54d-4d9f-91bc-dd66cc291bbf" providerId="ADAL" clId="{183B52F1-6D88-4D64-9E11-1AED172211B5}" dt="2024-06-04T14:55:42.457" v="144" actId="478"/>
          <ac:picMkLst>
            <pc:docMk/>
            <pc:sldMk cId="4184346501" sldId="347"/>
            <ac:picMk id="5" creationId="{D77268BD-2D54-91E6-0B96-59871D11C5AC}"/>
          </ac:picMkLst>
        </pc:picChg>
        <pc:picChg chg="add mod">
          <ac:chgData name="Lubbers, Isaac (US N-ALKU GOVERNMENT SOLUTIONS)" userId="8603b25a-b54d-4d9f-91bc-dd66cc291bbf" providerId="ADAL" clId="{183B52F1-6D88-4D64-9E11-1AED172211B5}" dt="2024-06-04T15:41:02.474" v="183" actId="14100"/>
          <ac:picMkLst>
            <pc:docMk/>
            <pc:sldMk cId="4184346501" sldId="347"/>
            <ac:picMk id="6" creationId="{CE8F2B52-58E0-138B-3AC7-9AA749AF0F09}"/>
          </ac:picMkLst>
        </pc:picChg>
      </pc:sldChg>
      <pc:sldChg chg="addSp delSp modSp add mod">
        <pc:chgData name="Lubbers, Isaac (US N-ALKU GOVERNMENT SOLUTIONS)" userId="8603b25a-b54d-4d9f-91bc-dd66cc291bbf" providerId="ADAL" clId="{183B52F1-6D88-4D64-9E11-1AED172211B5}" dt="2024-06-04T15:40:57.675" v="181" actId="14100"/>
        <pc:sldMkLst>
          <pc:docMk/>
          <pc:sldMk cId="3407715987" sldId="348"/>
        </pc:sldMkLst>
        <pc:picChg chg="del">
          <ac:chgData name="Lubbers, Isaac (US N-ALKU GOVERNMENT SOLUTIONS)" userId="8603b25a-b54d-4d9f-91bc-dd66cc291bbf" providerId="ADAL" clId="{183B52F1-6D88-4D64-9E11-1AED172211B5}" dt="2024-06-04T14:57:23.381" v="147" actId="478"/>
          <ac:picMkLst>
            <pc:docMk/>
            <pc:sldMk cId="3407715987" sldId="348"/>
            <ac:picMk id="3" creationId="{16E4290F-1176-67F2-2FDA-24288ED854F8}"/>
          </ac:picMkLst>
        </pc:picChg>
        <pc:picChg chg="add del">
          <ac:chgData name="Lubbers, Isaac (US N-ALKU GOVERNMENT SOLUTIONS)" userId="8603b25a-b54d-4d9f-91bc-dd66cc291bbf" providerId="ADAL" clId="{183B52F1-6D88-4D64-9E11-1AED172211B5}" dt="2024-06-04T15:23:58.627" v="158" actId="478"/>
          <ac:picMkLst>
            <pc:docMk/>
            <pc:sldMk cId="3407715987" sldId="348"/>
            <ac:picMk id="4" creationId="{28688461-C7F5-A03D-EC1A-43D386DBC2B0}"/>
          </ac:picMkLst>
        </pc:picChg>
        <pc:picChg chg="add del">
          <ac:chgData name="Lubbers, Isaac (US N-ALKU GOVERNMENT SOLUTIONS)" userId="8603b25a-b54d-4d9f-91bc-dd66cc291bbf" providerId="ADAL" clId="{183B52F1-6D88-4D64-9E11-1AED172211B5}" dt="2024-06-04T15:26:04.647" v="162" actId="478"/>
          <ac:picMkLst>
            <pc:docMk/>
            <pc:sldMk cId="3407715987" sldId="348"/>
            <ac:picMk id="6" creationId="{DADF4678-C3A3-C5C2-05A1-03A36546B342}"/>
          </ac:picMkLst>
        </pc:picChg>
        <pc:picChg chg="add mod">
          <ac:chgData name="Lubbers, Isaac (US N-ALKU GOVERNMENT SOLUTIONS)" userId="8603b25a-b54d-4d9f-91bc-dd66cc291bbf" providerId="ADAL" clId="{183B52F1-6D88-4D64-9E11-1AED172211B5}" dt="2024-06-04T15:40:57.675" v="181" actId="14100"/>
          <ac:picMkLst>
            <pc:docMk/>
            <pc:sldMk cId="3407715987" sldId="348"/>
            <ac:picMk id="8" creationId="{16201746-13A6-7AED-1471-59301F7E072C}"/>
          </ac:picMkLst>
        </pc:picChg>
      </pc:sldChg>
      <pc:sldChg chg="addSp delSp modSp add mod">
        <pc:chgData name="Lubbers, Isaac (US N-ALKU GOVERNMENT SOLUTIONS)" userId="8603b25a-b54d-4d9f-91bc-dd66cc291bbf" providerId="ADAL" clId="{183B52F1-6D88-4D64-9E11-1AED172211B5}" dt="2024-06-04T15:39:59.962" v="179" actId="14100"/>
        <pc:sldMkLst>
          <pc:docMk/>
          <pc:sldMk cId="574713087" sldId="349"/>
        </pc:sldMkLst>
        <pc:picChg chg="add del">
          <ac:chgData name="Lubbers, Isaac (US N-ALKU GOVERNMENT SOLUTIONS)" userId="8603b25a-b54d-4d9f-91bc-dd66cc291bbf" providerId="ADAL" clId="{183B52F1-6D88-4D64-9E11-1AED172211B5}" dt="2024-06-04T15:27:21.678" v="164" actId="478"/>
          <ac:picMkLst>
            <pc:docMk/>
            <pc:sldMk cId="574713087" sldId="349"/>
            <ac:picMk id="3" creationId="{41EC6944-AA72-CDB7-EC00-71CC140FFB93}"/>
          </ac:picMkLst>
        </pc:picChg>
        <pc:picChg chg="del">
          <ac:chgData name="Lubbers, Isaac (US N-ALKU GOVERNMENT SOLUTIONS)" userId="8603b25a-b54d-4d9f-91bc-dd66cc291bbf" providerId="ADAL" clId="{183B52F1-6D88-4D64-9E11-1AED172211B5}" dt="2024-06-04T14:58:36.515" v="150" actId="478"/>
          <ac:picMkLst>
            <pc:docMk/>
            <pc:sldMk cId="574713087" sldId="349"/>
            <ac:picMk id="4" creationId="{28688461-C7F5-A03D-EC1A-43D386DBC2B0}"/>
          </ac:picMkLst>
        </pc:picChg>
        <pc:picChg chg="add del">
          <ac:chgData name="Lubbers, Isaac (US N-ALKU GOVERNMENT SOLUTIONS)" userId="8603b25a-b54d-4d9f-91bc-dd66cc291bbf" providerId="ADAL" clId="{183B52F1-6D88-4D64-9E11-1AED172211B5}" dt="2024-06-04T15:34:28.266" v="166" actId="478"/>
          <ac:picMkLst>
            <pc:docMk/>
            <pc:sldMk cId="574713087" sldId="349"/>
            <ac:picMk id="6" creationId="{505494F1-A0E1-6218-3277-1A9036592FD9}"/>
          </ac:picMkLst>
        </pc:picChg>
        <pc:picChg chg="add mod">
          <ac:chgData name="Lubbers, Isaac (US N-ALKU GOVERNMENT SOLUTIONS)" userId="8603b25a-b54d-4d9f-91bc-dd66cc291bbf" providerId="ADAL" clId="{183B52F1-6D88-4D64-9E11-1AED172211B5}" dt="2024-06-04T15:39:59.962" v="179" actId="14100"/>
          <ac:picMkLst>
            <pc:docMk/>
            <pc:sldMk cId="574713087" sldId="349"/>
            <ac:picMk id="8" creationId="{DF8B5D34-8BF6-6B68-C19E-3798BCD19648}"/>
          </ac:picMkLst>
        </pc:picChg>
      </pc:sldChg>
      <pc:sldChg chg="addSp delSp modSp add mod">
        <pc:chgData name="Lubbers, Isaac (US N-ALKU GOVERNMENT SOLUTIONS)" userId="8603b25a-b54d-4d9f-91bc-dd66cc291bbf" providerId="ADAL" clId="{183B52F1-6D88-4D64-9E11-1AED172211B5}" dt="2024-06-04T15:39:54.826" v="177" actId="14100"/>
        <pc:sldMkLst>
          <pc:docMk/>
          <pc:sldMk cId="2003432386" sldId="350"/>
        </pc:sldMkLst>
        <pc:picChg chg="del">
          <ac:chgData name="Lubbers, Isaac (US N-ALKU GOVERNMENT SOLUTIONS)" userId="8603b25a-b54d-4d9f-91bc-dd66cc291bbf" providerId="ADAL" clId="{183B52F1-6D88-4D64-9E11-1AED172211B5}" dt="2024-06-04T15:10:17.276" v="153" actId="478"/>
          <ac:picMkLst>
            <pc:docMk/>
            <pc:sldMk cId="2003432386" sldId="350"/>
            <ac:picMk id="3" creationId="{41EC6944-AA72-CDB7-EC00-71CC140FFB93}"/>
          </ac:picMkLst>
        </pc:picChg>
        <pc:picChg chg="add del">
          <ac:chgData name="Lubbers, Isaac (US N-ALKU GOVERNMENT SOLUTIONS)" userId="8603b25a-b54d-4d9f-91bc-dd66cc291bbf" providerId="ADAL" clId="{183B52F1-6D88-4D64-9E11-1AED172211B5}" dt="2024-06-04T15:34:31.643" v="168" actId="478"/>
          <ac:picMkLst>
            <pc:docMk/>
            <pc:sldMk cId="2003432386" sldId="350"/>
            <ac:picMk id="4" creationId="{E99F695B-DA6D-A91C-96C0-FE652FCA690F}"/>
          </ac:picMkLst>
        </pc:picChg>
        <pc:picChg chg="add mod">
          <ac:chgData name="Lubbers, Isaac (US N-ALKU GOVERNMENT SOLUTIONS)" userId="8603b25a-b54d-4d9f-91bc-dd66cc291bbf" providerId="ADAL" clId="{183B52F1-6D88-4D64-9E11-1AED172211B5}" dt="2024-06-04T15:39:54.826" v="177" actId="14100"/>
          <ac:picMkLst>
            <pc:docMk/>
            <pc:sldMk cId="2003432386" sldId="350"/>
            <ac:picMk id="6" creationId="{F0AD0A08-442B-4F63-5364-D8C78A2B2408}"/>
          </ac:picMkLst>
        </pc:picChg>
      </pc:sldChg>
      <pc:sldChg chg="addSp delSp modSp add mod">
        <pc:chgData name="Lubbers, Isaac (US N-ALKU GOVERNMENT SOLUTIONS)" userId="8603b25a-b54d-4d9f-91bc-dd66cc291bbf" providerId="ADAL" clId="{183B52F1-6D88-4D64-9E11-1AED172211B5}" dt="2024-06-04T15:39:43.603" v="175" actId="14100"/>
        <pc:sldMkLst>
          <pc:docMk/>
          <pc:sldMk cId="4005062605" sldId="351"/>
        </pc:sldMkLst>
        <pc:picChg chg="add del">
          <ac:chgData name="Lubbers, Isaac (US N-ALKU GOVERNMENT SOLUTIONS)" userId="8603b25a-b54d-4d9f-91bc-dd66cc291bbf" providerId="ADAL" clId="{183B52F1-6D88-4D64-9E11-1AED172211B5}" dt="2024-06-04T15:35:45.097" v="170" actId="478"/>
          <ac:picMkLst>
            <pc:docMk/>
            <pc:sldMk cId="4005062605" sldId="351"/>
            <ac:picMk id="3" creationId="{877D3E1A-5E6D-BE10-6F2F-3A4E1D22BBFE}"/>
          </ac:picMkLst>
        </pc:picChg>
        <pc:picChg chg="del">
          <ac:chgData name="Lubbers, Isaac (US N-ALKU GOVERNMENT SOLUTIONS)" userId="8603b25a-b54d-4d9f-91bc-dd66cc291bbf" providerId="ADAL" clId="{183B52F1-6D88-4D64-9E11-1AED172211B5}" dt="2024-06-04T15:12:07.272" v="156" actId="478"/>
          <ac:picMkLst>
            <pc:docMk/>
            <pc:sldMk cId="4005062605" sldId="351"/>
            <ac:picMk id="4" creationId="{E99F695B-DA6D-A91C-96C0-FE652FCA690F}"/>
          </ac:picMkLst>
        </pc:picChg>
        <pc:picChg chg="add mod">
          <ac:chgData name="Lubbers, Isaac (US N-ALKU GOVERNMENT SOLUTIONS)" userId="8603b25a-b54d-4d9f-91bc-dd66cc291bbf" providerId="ADAL" clId="{183B52F1-6D88-4D64-9E11-1AED172211B5}" dt="2024-06-04T15:39:43.603" v="175" actId="14100"/>
          <ac:picMkLst>
            <pc:docMk/>
            <pc:sldMk cId="4005062605" sldId="351"/>
            <ac:picMk id="6" creationId="{901773A1-30FD-E1DC-121A-A220EAA23407}"/>
          </ac:picMkLst>
        </pc:picChg>
      </pc:sldChg>
      <pc:sldChg chg="addSp delSp modSp add mod">
        <pc:chgData name="Lubbers, Isaac (US N-ALKU GOVERNMENT SOLUTIONS)" userId="8603b25a-b54d-4d9f-91bc-dd66cc291bbf" providerId="ADAL" clId="{183B52F1-6D88-4D64-9E11-1AED172211B5}" dt="2024-06-04T15:47:56.525" v="194" actId="14100"/>
        <pc:sldMkLst>
          <pc:docMk/>
          <pc:sldMk cId="3883658044" sldId="352"/>
        </pc:sldMkLst>
        <pc:picChg chg="add mod">
          <ac:chgData name="Lubbers, Isaac (US N-ALKU GOVERNMENT SOLUTIONS)" userId="8603b25a-b54d-4d9f-91bc-dd66cc291bbf" providerId="ADAL" clId="{183B52F1-6D88-4D64-9E11-1AED172211B5}" dt="2024-06-04T15:47:56.525" v="194" actId="14100"/>
          <ac:picMkLst>
            <pc:docMk/>
            <pc:sldMk cId="3883658044" sldId="352"/>
            <ac:picMk id="3" creationId="{0A01F73D-D9C3-A5EC-B1C7-4DAA0B43DB50}"/>
          </ac:picMkLst>
        </pc:picChg>
        <pc:picChg chg="del">
          <ac:chgData name="Lubbers, Isaac (US N-ALKU GOVERNMENT SOLUTIONS)" userId="8603b25a-b54d-4d9f-91bc-dd66cc291bbf" providerId="ADAL" clId="{183B52F1-6D88-4D64-9E11-1AED172211B5}" dt="2024-06-04T15:47:51.745" v="191" actId="478"/>
          <ac:picMkLst>
            <pc:docMk/>
            <pc:sldMk cId="3883658044" sldId="352"/>
            <ac:picMk id="6" creationId="{CE8F2B52-58E0-138B-3AC7-9AA749AF0F09}"/>
          </ac:picMkLst>
        </pc:picChg>
      </pc:sldChg>
    </pc:docChg>
  </pc:docChgLst>
  <pc:docChgLst>
    <pc:chgData name="Lubbers, Isaac (US N-ALKU GOVERNMENT SOLUTIONS)" userId="8603b25a-b54d-4d9f-91bc-dd66cc291bbf" providerId="ADAL" clId="{17B0BB52-CF40-452F-A407-27F81F5DE696}"/>
    <pc:docChg chg="modSld">
      <pc:chgData name="Lubbers, Isaac (US N-ALKU GOVERNMENT SOLUTIONS)" userId="8603b25a-b54d-4d9f-91bc-dd66cc291bbf" providerId="ADAL" clId="{17B0BB52-CF40-452F-A407-27F81F5DE696}" dt="2024-02-26T18:58:18.367" v="6"/>
      <pc:docMkLst>
        <pc:docMk/>
      </pc:docMkLst>
      <pc:sldChg chg="modSp mod">
        <pc:chgData name="Lubbers, Isaac (US N-ALKU GOVERNMENT SOLUTIONS)" userId="8603b25a-b54d-4d9f-91bc-dd66cc291bbf" providerId="ADAL" clId="{17B0BB52-CF40-452F-A407-27F81F5DE696}" dt="2024-02-26T18:58:18.367" v="6"/>
        <pc:sldMkLst>
          <pc:docMk/>
          <pc:sldMk cId="1142567779" sldId="286"/>
        </pc:sldMkLst>
        <pc:spChg chg="mod">
          <ac:chgData name="Lubbers, Isaac (US N-ALKU GOVERNMENT SOLUTIONS)" userId="8603b25a-b54d-4d9f-91bc-dd66cc291bbf" providerId="ADAL" clId="{17B0BB52-CF40-452F-A407-27F81F5DE696}" dt="2024-02-26T18:58:00.637" v="5" actId="1076"/>
          <ac:spMkLst>
            <pc:docMk/>
            <pc:sldMk cId="1142567779" sldId="286"/>
            <ac:spMk id="10" creationId="{23D6280F-DA7A-E05D-38F5-D4AC48FB0442}"/>
          </ac:spMkLst>
        </pc:spChg>
        <pc:picChg chg="mod">
          <ac:chgData name="Lubbers, Isaac (US N-ALKU GOVERNMENT SOLUTIONS)" userId="8603b25a-b54d-4d9f-91bc-dd66cc291bbf" providerId="ADAL" clId="{17B0BB52-CF40-452F-A407-27F81F5DE696}" dt="2024-02-26T18:58:18.367" v="6"/>
          <ac:picMkLst>
            <pc:docMk/>
            <pc:sldMk cId="1142567779" sldId="286"/>
            <ac:picMk id="7" creationId="{E81D00E1-32B6-DD6F-1743-F81E5064410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673B6C-777B-4920-8ED9-1D12E3ECA1E7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6E03B-84A3-449D-A738-B5D45F90D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7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Chroot – 1982 on Unix, process has different root filesystem. If root process, can still do anything</a:t>
            </a:r>
          </a:p>
          <a:p>
            <a:endParaRPr lang="en-US"/>
          </a:p>
          <a:p>
            <a:r>
              <a:rPr lang="en-US"/>
              <a:t>FreeBSD Jail – 1999, similar to a VM, same kernel as host, greater security</a:t>
            </a:r>
          </a:p>
          <a:p>
            <a:endParaRPr lang="en-US"/>
          </a:p>
          <a:p>
            <a:r>
              <a:rPr lang="en-US"/>
              <a:t>LXC (</a:t>
            </a:r>
            <a:r>
              <a:rPr lang="en-US" err="1"/>
              <a:t>linux</a:t>
            </a:r>
            <a:r>
              <a:rPr lang="en-US"/>
              <a:t> containers) project – 2008, first intro to containers</a:t>
            </a:r>
          </a:p>
          <a:p>
            <a:endParaRPr lang="en-US"/>
          </a:p>
          <a:p>
            <a:r>
              <a:rPr lang="en-US"/>
              <a:t>Docker release 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6E03B-84A3-449D-A738-B5D45F90D8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98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Chroot – 1982 on Unix, process has different root filesystem. If root process, can still do anything</a:t>
            </a:r>
          </a:p>
          <a:p>
            <a:endParaRPr lang="en-US"/>
          </a:p>
          <a:p>
            <a:r>
              <a:rPr lang="en-US"/>
              <a:t>FreeBSD Jail – 1999, similar to a VM, same kernel as host, greater security</a:t>
            </a:r>
          </a:p>
          <a:p>
            <a:endParaRPr lang="en-US"/>
          </a:p>
          <a:p>
            <a:r>
              <a:rPr lang="en-US"/>
              <a:t>LXC (</a:t>
            </a:r>
            <a:r>
              <a:rPr lang="en-US" err="1"/>
              <a:t>linux</a:t>
            </a:r>
            <a:r>
              <a:rPr lang="en-US"/>
              <a:t> containers) project – 2008, first intro to containers</a:t>
            </a:r>
          </a:p>
          <a:p>
            <a:endParaRPr lang="en-US"/>
          </a:p>
          <a:p>
            <a:r>
              <a:rPr lang="en-US"/>
              <a:t>Docker release 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6E03B-84A3-449D-A738-B5D45F90D8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77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Chroot – 1982 on Unix, process has different root filesystem. If root process, can still do anything</a:t>
            </a:r>
          </a:p>
          <a:p>
            <a:endParaRPr lang="en-US"/>
          </a:p>
          <a:p>
            <a:r>
              <a:rPr lang="en-US"/>
              <a:t>FreeBSD Jail – 1999, similar to a VM, same kernel as host, greater security</a:t>
            </a:r>
          </a:p>
          <a:p>
            <a:endParaRPr lang="en-US"/>
          </a:p>
          <a:p>
            <a:r>
              <a:rPr lang="en-US"/>
              <a:t>LXC (</a:t>
            </a:r>
            <a:r>
              <a:rPr lang="en-US" err="1"/>
              <a:t>linux</a:t>
            </a:r>
            <a:r>
              <a:rPr lang="en-US"/>
              <a:t> containers) project – 2008, first intro to containers</a:t>
            </a:r>
          </a:p>
          <a:p>
            <a:endParaRPr lang="en-US"/>
          </a:p>
          <a:p>
            <a:r>
              <a:rPr lang="en-US"/>
              <a:t>Docker release 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6E03B-84A3-449D-A738-B5D45F90D8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517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Chroot – 1982 on Unix, process has different root filesystem. If root process, can still do anything</a:t>
            </a:r>
          </a:p>
          <a:p>
            <a:endParaRPr lang="en-US"/>
          </a:p>
          <a:p>
            <a:r>
              <a:rPr lang="en-US"/>
              <a:t>FreeBSD Jail – 1999, similar to a VM, same kernel as host, greater security</a:t>
            </a:r>
          </a:p>
          <a:p>
            <a:endParaRPr lang="en-US"/>
          </a:p>
          <a:p>
            <a:r>
              <a:rPr lang="en-US"/>
              <a:t>LXC (</a:t>
            </a:r>
            <a:r>
              <a:rPr lang="en-US" err="1"/>
              <a:t>linux</a:t>
            </a:r>
            <a:r>
              <a:rPr lang="en-US"/>
              <a:t> containers) project – 2008, first intro to containers</a:t>
            </a:r>
          </a:p>
          <a:p>
            <a:endParaRPr lang="en-US"/>
          </a:p>
          <a:p>
            <a:r>
              <a:rPr lang="en-US"/>
              <a:t>Docker release 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6E03B-84A3-449D-A738-B5D45F90D8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78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Chroot – 1982 on Unix, process has different root filesystem. If root process, can still do anything</a:t>
            </a:r>
          </a:p>
          <a:p>
            <a:endParaRPr lang="en-US"/>
          </a:p>
          <a:p>
            <a:r>
              <a:rPr lang="en-US"/>
              <a:t>FreeBSD Jail – 1999, similar to a VM, same kernel as host, greater security</a:t>
            </a:r>
          </a:p>
          <a:p>
            <a:endParaRPr lang="en-US"/>
          </a:p>
          <a:p>
            <a:r>
              <a:rPr lang="en-US"/>
              <a:t>LXC (</a:t>
            </a:r>
            <a:r>
              <a:rPr lang="en-US" err="1"/>
              <a:t>linux</a:t>
            </a:r>
            <a:r>
              <a:rPr lang="en-US"/>
              <a:t> containers) project – 2008, first intro to containers</a:t>
            </a:r>
          </a:p>
          <a:p>
            <a:endParaRPr lang="en-US"/>
          </a:p>
          <a:p>
            <a:r>
              <a:rPr lang="en-US"/>
              <a:t>Docker release 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6E03B-84A3-449D-A738-B5D45F90D8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61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Chroot – 1982 on Unix, process has different root filesystem. If root process, can still do anything</a:t>
            </a:r>
          </a:p>
          <a:p>
            <a:endParaRPr lang="en-US"/>
          </a:p>
          <a:p>
            <a:r>
              <a:rPr lang="en-US"/>
              <a:t>FreeBSD Jail – 1999, similar to a VM, same kernel as host, greater security</a:t>
            </a:r>
          </a:p>
          <a:p>
            <a:endParaRPr lang="en-US"/>
          </a:p>
          <a:p>
            <a:r>
              <a:rPr lang="en-US"/>
              <a:t>LXC (</a:t>
            </a:r>
            <a:r>
              <a:rPr lang="en-US" err="1"/>
              <a:t>linux</a:t>
            </a:r>
            <a:r>
              <a:rPr lang="en-US"/>
              <a:t> containers) project – 2008, first intro to containers</a:t>
            </a:r>
          </a:p>
          <a:p>
            <a:endParaRPr lang="en-US"/>
          </a:p>
          <a:p>
            <a:r>
              <a:rPr lang="en-US"/>
              <a:t>Docker release 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6E03B-84A3-449D-A738-B5D45F90D8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92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Chroot – 1982 on Unix, process has different root filesystem. If root process, can still do anything</a:t>
            </a:r>
          </a:p>
          <a:p>
            <a:endParaRPr lang="en-US"/>
          </a:p>
          <a:p>
            <a:r>
              <a:rPr lang="en-US"/>
              <a:t>FreeBSD Jail – 1999, similar to a VM, same kernel as host, greater security</a:t>
            </a:r>
          </a:p>
          <a:p>
            <a:endParaRPr lang="en-US"/>
          </a:p>
          <a:p>
            <a:r>
              <a:rPr lang="en-US"/>
              <a:t>LXC (</a:t>
            </a:r>
            <a:r>
              <a:rPr lang="en-US" err="1"/>
              <a:t>linux</a:t>
            </a:r>
            <a:r>
              <a:rPr lang="en-US"/>
              <a:t> containers) project – 2008, first intro to containers</a:t>
            </a:r>
          </a:p>
          <a:p>
            <a:endParaRPr lang="en-US"/>
          </a:p>
          <a:p>
            <a:r>
              <a:rPr lang="en-US"/>
              <a:t>Docker release 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6E03B-84A3-449D-A738-B5D45F90D8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971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Chroot – 1982 on Unix, process has different root filesystem. If root process, can still do anything</a:t>
            </a:r>
          </a:p>
          <a:p>
            <a:endParaRPr lang="en-US"/>
          </a:p>
          <a:p>
            <a:r>
              <a:rPr lang="en-US"/>
              <a:t>FreeBSD Jail – 1999, similar to a VM, same kernel as host, greater security</a:t>
            </a:r>
          </a:p>
          <a:p>
            <a:endParaRPr lang="en-US"/>
          </a:p>
          <a:p>
            <a:r>
              <a:rPr lang="en-US"/>
              <a:t>LXC (</a:t>
            </a:r>
            <a:r>
              <a:rPr lang="en-US" err="1"/>
              <a:t>linux</a:t>
            </a:r>
            <a:r>
              <a:rPr lang="en-US"/>
              <a:t> containers) project – 2008, first intro to containers</a:t>
            </a:r>
          </a:p>
          <a:p>
            <a:endParaRPr lang="en-US"/>
          </a:p>
          <a:p>
            <a:r>
              <a:rPr lang="en-US"/>
              <a:t>Docker release 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6E03B-84A3-449D-A738-B5D45F90D8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18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191C1F"/>
                </a:solidFill>
                <a:effectLst/>
                <a:latin typeface="-apple-system"/>
              </a:rPr>
              <a:t>SV-15265r4_rule: </a:t>
            </a:r>
            <a:r>
              <a:rPr lang="en-US" b="1" i="1">
                <a:solidFill>
                  <a:srgbClr val="191C1F"/>
                </a:solidFill>
                <a:effectLst/>
                <a:latin typeface="-apple-system"/>
              </a:rPr>
              <a:t>All Internet-facing applications must be hosted in a DoD Demilitarized Zone (DMZ) Extension.</a:t>
            </a:r>
          </a:p>
          <a:p>
            <a:endParaRPr lang="en-US" b="1" i="1">
              <a:solidFill>
                <a:srgbClr val="191C1F"/>
              </a:solidFill>
              <a:latin typeface="-apple-system"/>
            </a:endParaRPr>
          </a:p>
          <a:p>
            <a:r>
              <a:rPr lang="en-US" b="0" i="0">
                <a:solidFill>
                  <a:srgbClr val="191C1F"/>
                </a:solidFill>
                <a:effectLst/>
                <a:latin typeface="-apple-system"/>
              </a:rPr>
              <a:t>SV-84915r1_rule: </a:t>
            </a:r>
            <a:r>
              <a:rPr lang="en-US" b="1" i="1">
                <a:solidFill>
                  <a:srgbClr val="191C1F"/>
                </a:solidFill>
                <a:effectLst/>
                <a:latin typeface="-apple-system"/>
              </a:rPr>
              <a:t>Application web servers must be on a separate network segment from the application and database servers if it is a tiered application operating in the DoD DMZ.</a:t>
            </a:r>
          </a:p>
          <a:p>
            <a:endParaRPr lang="en-US" b="1" i="1">
              <a:solidFill>
                <a:srgbClr val="191C1F"/>
              </a:solidFill>
              <a:effectLst/>
              <a:latin typeface="-apple-system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6E03B-84A3-449D-A738-B5D45F90D8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9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191C1F"/>
                </a:solidFill>
                <a:effectLst/>
                <a:latin typeface="-apple-system"/>
              </a:rPr>
              <a:t>SV-15265r4_rule: </a:t>
            </a:r>
            <a:r>
              <a:rPr lang="en-US" b="1" i="1">
                <a:solidFill>
                  <a:srgbClr val="191C1F"/>
                </a:solidFill>
                <a:effectLst/>
                <a:latin typeface="-apple-system"/>
              </a:rPr>
              <a:t>All Internet-facing applications must be hosted in a DoD Demilitarized Zone (DMZ) Extension.</a:t>
            </a:r>
          </a:p>
          <a:p>
            <a:endParaRPr lang="en-US" b="1" i="1">
              <a:solidFill>
                <a:srgbClr val="191C1F"/>
              </a:solidFill>
              <a:latin typeface="-apple-system"/>
            </a:endParaRPr>
          </a:p>
          <a:p>
            <a:r>
              <a:rPr lang="en-US" b="0" i="0">
                <a:solidFill>
                  <a:srgbClr val="191C1F"/>
                </a:solidFill>
                <a:effectLst/>
                <a:latin typeface="-apple-system"/>
              </a:rPr>
              <a:t>SV-84915r1_rule: </a:t>
            </a:r>
            <a:r>
              <a:rPr lang="en-US" b="1" i="1">
                <a:solidFill>
                  <a:srgbClr val="191C1F"/>
                </a:solidFill>
                <a:effectLst/>
                <a:latin typeface="-apple-system"/>
              </a:rPr>
              <a:t>Application web servers must be on a separate network segment from the application and database servers if it is a tiered application operating in the DoD DMZ.</a:t>
            </a:r>
          </a:p>
          <a:p>
            <a:endParaRPr lang="en-US" b="1" i="1">
              <a:solidFill>
                <a:srgbClr val="191C1F"/>
              </a:solidFill>
              <a:effectLst/>
              <a:latin typeface="-apple-system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6E03B-84A3-449D-A738-B5D45F90D8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6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191C1F"/>
                </a:solidFill>
                <a:effectLst/>
                <a:latin typeface="-apple-system"/>
              </a:rPr>
              <a:t>SV-15265r4_rule: </a:t>
            </a:r>
            <a:r>
              <a:rPr lang="en-US" b="1" i="1">
                <a:solidFill>
                  <a:srgbClr val="191C1F"/>
                </a:solidFill>
                <a:effectLst/>
                <a:latin typeface="-apple-system"/>
              </a:rPr>
              <a:t>All Internet-facing applications must be hosted in a DoD Demilitarized Zone (DMZ) Extension.</a:t>
            </a:r>
          </a:p>
          <a:p>
            <a:endParaRPr lang="en-US" b="1" i="1">
              <a:solidFill>
                <a:srgbClr val="191C1F"/>
              </a:solidFill>
              <a:latin typeface="-apple-system"/>
            </a:endParaRPr>
          </a:p>
          <a:p>
            <a:r>
              <a:rPr lang="en-US" b="0" i="0">
                <a:solidFill>
                  <a:srgbClr val="191C1F"/>
                </a:solidFill>
                <a:effectLst/>
                <a:latin typeface="-apple-system"/>
              </a:rPr>
              <a:t>SV-84915r1_rule: </a:t>
            </a:r>
            <a:r>
              <a:rPr lang="en-US" b="1" i="1">
                <a:solidFill>
                  <a:srgbClr val="191C1F"/>
                </a:solidFill>
                <a:effectLst/>
                <a:latin typeface="-apple-system"/>
              </a:rPr>
              <a:t>Application web servers must be on a separate network segment from the application and database servers if it is a tiered application operating in the DoD DMZ.</a:t>
            </a:r>
          </a:p>
          <a:p>
            <a:endParaRPr lang="en-US" b="1" i="1">
              <a:solidFill>
                <a:srgbClr val="191C1F"/>
              </a:solidFill>
              <a:effectLst/>
              <a:latin typeface="-apple-system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6E03B-84A3-449D-A738-B5D45F90D8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10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Chroot – 1982 on Unix, process has different root filesystem. If root process, can still do anything</a:t>
            </a:r>
          </a:p>
          <a:p>
            <a:endParaRPr lang="en-US"/>
          </a:p>
          <a:p>
            <a:r>
              <a:rPr lang="en-US"/>
              <a:t>FreeBSD Jail – 1999, similar to a VM, same kernel as host, greater security</a:t>
            </a:r>
          </a:p>
          <a:p>
            <a:endParaRPr lang="en-US"/>
          </a:p>
          <a:p>
            <a:r>
              <a:rPr lang="en-US"/>
              <a:t>LXC (</a:t>
            </a:r>
            <a:r>
              <a:rPr lang="en-US" err="1"/>
              <a:t>linux</a:t>
            </a:r>
            <a:r>
              <a:rPr lang="en-US"/>
              <a:t> containers) project – 2008, first intro to containers</a:t>
            </a:r>
          </a:p>
          <a:p>
            <a:endParaRPr lang="en-US"/>
          </a:p>
          <a:p>
            <a:r>
              <a:rPr lang="en-US"/>
              <a:t>Docker release 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6E03B-84A3-449D-A738-B5D45F90D8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9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Chroot – 1982 on Unix, process has different root filesystem. If root process, can still do anything</a:t>
            </a:r>
          </a:p>
          <a:p>
            <a:endParaRPr lang="en-US"/>
          </a:p>
          <a:p>
            <a:r>
              <a:rPr lang="en-US"/>
              <a:t>FreeBSD Jail – 1999, similar to a VM, same kernel as host, greater security</a:t>
            </a:r>
          </a:p>
          <a:p>
            <a:endParaRPr lang="en-US"/>
          </a:p>
          <a:p>
            <a:r>
              <a:rPr lang="en-US"/>
              <a:t>LXC (</a:t>
            </a:r>
            <a:r>
              <a:rPr lang="en-US" err="1"/>
              <a:t>linux</a:t>
            </a:r>
            <a:r>
              <a:rPr lang="en-US"/>
              <a:t> containers) project – 2008, first intro to containers</a:t>
            </a:r>
          </a:p>
          <a:p>
            <a:endParaRPr lang="en-US"/>
          </a:p>
          <a:p>
            <a:r>
              <a:rPr lang="en-US"/>
              <a:t>Docker release 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6E03B-84A3-449D-A738-B5D45F90D8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28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Chroot – 1982 on Unix, process has different root filesystem. If root process, can still do anything</a:t>
            </a:r>
          </a:p>
          <a:p>
            <a:endParaRPr lang="en-US"/>
          </a:p>
          <a:p>
            <a:r>
              <a:rPr lang="en-US"/>
              <a:t>FreeBSD Jail – 1999, similar to a VM, same kernel as host, greater security</a:t>
            </a:r>
          </a:p>
          <a:p>
            <a:endParaRPr lang="en-US"/>
          </a:p>
          <a:p>
            <a:r>
              <a:rPr lang="en-US"/>
              <a:t>LXC (</a:t>
            </a:r>
            <a:r>
              <a:rPr lang="en-US" err="1"/>
              <a:t>linux</a:t>
            </a:r>
            <a:r>
              <a:rPr lang="en-US"/>
              <a:t> containers) project – 2008, first intro to containers</a:t>
            </a:r>
          </a:p>
          <a:p>
            <a:endParaRPr lang="en-US"/>
          </a:p>
          <a:p>
            <a:r>
              <a:rPr lang="en-US"/>
              <a:t>Docker release 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6E03B-84A3-449D-A738-B5D45F90D8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6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Chroot – 1982 on Unix, process has different root filesystem. If root process, can still do anything</a:t>
            </a:r>
          </a:p>
          <a:p>
            <a:endParaRPr lang="en-US"/>
          </a:p>
          <a:p>
            <a:r>
              <a:rPr lang="en-US"/>
              <a:t>FreeBSD Jail – 1999, similar to a VM, same kernel as host, greater security</a:t>
            </a:r>
          </a:p>
          <a:p>
            <a:endParaRPr lang="en-US"/>
          </a:p>
          <a:p>
            <a:r>
              <a:rPr lang="en-US"/>
              <a:t>LXC (</a:t>
            </a:r>
            <a:r>
              <a:rPr lang="en-US" err="1"/>
              <a:t>linux</a:t>
            </a:r>
            <a:r>
              <a:rPr lang="en-US"/>
              <a:t> containers) project – 2008, first intro to containers</a:t>
            </a:r>
          </a:p>
          <a:p>
            <a:endParaRPr lang="en-US"/>
          </a:p>
          <a:p>
            <a:r>
              <a:rPr lang="en-US"/>
              <a:t>Docker release 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6E03B-84A3-449D-A738-B5D45F90D8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35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0AAB9-8D51-60D6-518E-39F5EFB583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20424C-0D9F-1E5C-0723-4FD6732F6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D62A6-4717-D6D1-0DC0-DFB1FDE80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313B2-4E6E-4844-B62B-9EBC42A9CCA8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5C288-2970-35E9-6A7A-F3286EF9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68F1F-58E4-B84A-B4C3-D8690AEB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80C71-0992-4A14-BE61-899E2C53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02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53774-7A64-572A-1FDC-7646D0730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806A4-C7E4-7267-8410-879BCA723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8D869-F41E-9248-40E1-5CCA3ECFB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313B2-4E6E-4844-B62B-9EBC42A9CCA8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79F0D-161E-97F4-093E-702142EB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7AA06-F7AD-4D6B-D652-733BF1E60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80C71-0992-4A14-BE61-899E2C53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21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C0A158-46D6-5A6F-F6AC-B01D3AFEC1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92ED2F-CF72-8629-0F01-5F94FE602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FEB56-038C-F15E-8FC7-FB6CB9D3F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313B2-4E6E-4844-B62B-9EBC42A9CCA8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0AEE3-060D-0125-04EB-D0F2C02C4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6401C-4C82-B478-DB57-7C4C4D8ED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80C71-0992-4A14-BE61-899E2C53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4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ADBD-9AEF-EAE8-5202-B7037F436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C14AF-2E27-4AC0-205C-4A3ACDA27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3031A-58FC-2DCB-0DA3-78381033E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313B2-4E6E-4844-B62B-9EBC42A9CCA8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A61D6-5476-9B37-4615-2D149A11E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BCD9D-9A08-85AD-4E94-1D7B0B016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80C71-0992-4A14-BE61-899E2C53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9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CD75-D0D5-C6D2-4F40-5A3911121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61062-5791-5773-AB50-4C68BF995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8158A-0BA4-4DDC-421C-C0E6BB8D0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313B2-4E6E-4844-B62B-9EBC42A9CCA8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E2311-29D5-FB28-9F83-6FC8A9FCC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AB99B-7ABE-A1A0-FF07-DB7B47B5C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80C71-0992-4A14-BE61-899E2C53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85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7A45E-F846-B87F-8CFB-0B025AF7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D0E84-C690-409D-C8FD-490DA9053B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A300A1-183A-8832-EF87-B84FB3297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DA685-1BDF-101F-EF16-E0E62515E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313B2-4E6E-4844-B62B-9EBC42A9CCA8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C7A93-1143-B052-48A4-1C4F7A92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788A1-54A3-0900-812C-81472D9F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80C71-0992-4A14-BE61-899E2C53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3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E702-AB37-2668-7200-F8B34B44F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31BBE-18C3-D80B-4450-B55AEDF50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27952C-2A8A-26B4-830C-D9D33E7E3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883354-29E0-DB56-9DE6-1333293B0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63830D-F320-6F00-77BC-4BF16BC4F1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1CDC03-FB28-DCAC-F985-013492792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313B2-4E6E-4844-B62B-9EBC42A9CCA8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ECD8D9-1D10-9ED0-A985-4E56E7836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FEA3C5-8CF2-D295-FE30-BDCAC0D8E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80C71-0992-4A14-BE61-899E2C53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84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9511-2900-91A5-DF8A-1CF1AD2C2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50722-8F63-332C-9975-DF438513D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313B2-4E6E-4844-B62B-9EBC42A9CCA8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75443-203D-57AC-0709-5B70450BB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EFCFBC-8918-FDC9-CDFF-2271DCD15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80C71-0992-4A14-BE61-899E2C53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50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5BE2E-4C37-950E-7C47-E69FA9B65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313B2-4E6E-4844-B62B-9EBC42A9CCA8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3FEE67-DCE7-75C2-E107-3DB970B0C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4CF2A-5910-AF39-ED68-538CE194D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80C71-0992-4A14-BE61-899E2C53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94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ECC5-0FBA-D6E4-5D1F-B11B550CF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476C6-B944-5CB6-87A9-F10C43F6E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CAD0E6-E2AE-47C3-4FD1-2C50AFB49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166AB-0C37-5B9F-21F3-FD4111440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313B2-4E6E-4844-B62B-9EBC42A9CCA8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90BA5-2629-8524-E868-39EEB6A0F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148BC-6182-F0A4-8AFD-2B9913DA4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80C71-0992-4A14-BE61-899E2C53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54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73C4-BB45-FDE1-307C-9849A7EEC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A29AE-85D3-4F6D-A761-6EE145CA96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556E1-3317-D2F4-746E-8A770759C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5BF4D-84BA-B8A8-3BEE-7A63E34F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313B2-4E6E-4844-B62B-9EBC42A9CCA8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2DA85-8EDB-8CE7-BD03-91BCC7FD9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419F4-6719-5E84-775B-27D1ED8DC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80C71-0992-4A14-BE61-899E2C53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49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C3FD18-1B12-C5E2-001C-52DE1FA7E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126AD-FEF5-97D8-6BCC-6E56C359A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BCBB8-D2F8-E440-72D4-74B105FC5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313B2-4E6E-4844-B62B-9EBC42A9CCA8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21946-2111-1293-33B0-45CB2EE66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43E68-D5C7-83FC-9A79-53770A6B7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80C71-0992-4A14-BE61-899E2C53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23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ck/a?!&amp;&amp;p=1a274ea4be963db6JmltdHM9MTcwNzc4MjQwMCZpZ3VpZD0wMDA5OGMyNi00ZTQwLTYzYmYtMjEwYi05ODAyNGYwYzYyYWImaW5zaWQ9NTYzOA&amp;ptn=3&amp;ver=2&amp;hsh=3&amp;fclid=00098c26-4e40-63bf-210b-98024f0c62ab&amp;u=a1L2ltYWdlcy9zZWFyY2g_cT1wb2RtYW4gbG9nbyZGT1JNPUlRRlJCQSZpZD0wQ0M0MEYzRTFCODY0MTZBMkYzRUZGRURCNkU4MzlGOEVEODMwRDU4&amp;ntb=1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hyperlink" Target="https://www.bing.com/ck/a?!&amp;&amp;p=362c057108acc850JmltdHM9MTcwNzc4MjQwMCZpZ3VpZD0wMDA5OGMyNi00ZTQwLTYzYmYtMjEwYi05ODAyNGYwYzYyYWImaW5zaWQ9NTY2Ng&amp;ptn=3&amp;ver=2&amp;hsh=3&amp;fclid=00098c26-4e40-63bf-210b-98024f0c62ab&amp;u=a1L2ltYWdlcy9zZWFyY2g_cT1Eb2NrZXIgbG9nbyZGT1JNPUlRRlJCQSZpZD0xQjEwRDgyNzk4MUIzOTUxNjM4RjlFNTZGRENDNzI1MDM3NDI2MkJD&amp;ntb=1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ck/a?!&amp;&amp;p=7095378107476a5aJmltdHM9MTcwNzk1NTIwMCZpZ3VpZD0wMDMwOWFjOS1lMTgyLTZlZGMtMThmMy04ZWVmZTBjZTZmN2YmaW5zaWQ9NTg3Ng&amp;ptn=3&amp;ver=2&amp;hsh=3&amp;fclid=00309ac9-e182-6edc-18f3-8eefe0ce6f7f&amp;u=a1L2ltYWdlcy9zZWFyY2g_cT1saW51eCB0dXggbG9nbyZGT1JNPUlRRlJCQSZpZD0yMjQ3QzA1Q0IzNTZDMDQ1MzE3NDVFNThEQ0ZFMTcyMEJCQUY4RDMw&amp;ntb=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11.jpeg"/><Relationship Id="rId5" Type="http://schemas.openxmlformats.org/officeDocument/2006/relationships/image" Target="../media/image6.jpeg"/><Relationship Id="rId10" Type="http://schemas.openxmlformats.org/officeDocument/2006/relationships/image" Target="../media/image10.png"/><Relationship Id="rId4" Type="http://schemas.openxmlformats.org/officeDocument/2006/relationships/hyperlink" Target="https://www.bing.com/ck/a?!&amp;&amp;p=7095378107476a5aJmltdHM9MTcwNzk1NTIwMCZpZ3VpZD0wMDMwOWFjOS1lMTgyLTZlZGMtMThmMy04ZWVmZTBjZTZmN2YmaW5zaWQ9NTg3Ng&amp;ptn=3&amp;ver=2&amp;hsh=3&amp;fclid=00309ac9-e182-6edc-18f3-8eefe0ce6f7f&amp;u=a1L2ltYWdlcy9zZWFyY2g_cT1saW51eCB0dXggbG9nbyZGT1JNPUlRRlJCQSZpZD0yMjQ3QzA1Q0IzNTZDMDQ1MzE3NDVFNThEQ0ZFMTcyMEJCQUY4RDMw&amp;ntb=1" TargetMode="Externa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ck/a?!&amp;&amp;p=7095378107476a5aJmltdHM9MTcwNzk1NTIwMCZpZ3VpZD0wMDMwOWFjOS1lMTgyLTZlZGMtMThmMy04ZWVmZTBjZTZmN2YmaW5zaWQ9NTg3Ng&amp;ptn=3&amp;ver=2&amp;hsh=3&amp;fclid=00309ac9-e182-6edc-18f3-8eefe0ce6f7f&amp;u=a1L2ltYWdlcy9zZWFyY2g_cT1saW51eCB0dXggbG9nbyZGT1JNPUlRRlJCQSZpZD0yMjQ3QzA1Q0IzNTZDMDQ1MzE3NDVFNThEQ0ZFMTcyMEJCQUY4RDMw&amp;ntb=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ck/a?!&amp;&amp;p=7095378107476a5aJmltdHM9MTcwNzk1NTIwMCZpZ3VpZD0wMDMwOWFjOS1lMTgyLTZlZGMtMThmMy04ZWVmZTBjZTZmN2YmaW5zaWQ9NTg3Ng&amp;ptn=3&amp;ver=2&amp;hsh=3&amp;fclid=00309ac9-e182-6edc-18f3-8eefe0ce6f7f&amp;u=a1L2ltYWdlcy9zZWFyY2g_cT1saW51eCB0dXggbG9nbyZGT1JNPUlRRlJCQSZpZD0yMjQ3QzA1Q0IzNTZDMDQ1MzE3NDVFNThEQ0ZFMTcyMEJCQUY4RDMw&amp;ntb=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ck/a?!&amp;&amp;p=7095378107476a5aJmltdHM9MTcwNzk1NTIwMCZpZ3VpZD0wMDMwOWFjOS1lMTgyLTZlZGMtMThmMy04ZWVmZTBjZTZmN2YmaW5zaWQ9NTg3Ng&amp;ptn=3&amp;ver=2&amp;hsh=3&amp;fclid=00309ac9-e182-6edc-18f3-8eefe0ce6f7f&amp;u=a1L2ltYWdlcy9zZWFyY2g_cT1saW51eCB0dXggbG9nbyZGT1JNPUlRRlJCQSZpZD0yMjQ3QzA1Q0IzNTZDMDQ1MzE3NDVFNThEQ0ZFMTcyMEJCQUY4RDMw&amp;ntb=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ck/a?!&amp;&amp;p=7095378107476a5aJmltdHM9MTcwNzk1NTIwMCZpZ3VpZD0wMDMwOWFjOS1lMTgyLTZlZGMtMThmMy04ZWVmZTBjZTZmN2YmaW5zaWQ9NTg3Ng&amp;ptn=3&amp;ver=2&amp;hsh=3&amp;fclid=00309ac9-e182-6edc-18f3-8eefe0ce6f7f&amp;u=a1L2ltYWdlcy9zZWFyY2g_cT1saW51eCB0dXggbG9nbyZGT1JNPUlRRlJCQSZpZD0yMjQ3QzA1Q0IzNTZDMDQ1MzE3NDVFNThEQ0ZFMTcyMEJCQUY4RDMw&amp;ntb=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ck/a?!&amp;&amp;p=7095378107476a5aJmltdHM9MTcwNzk1NTIwMCZpZ3VpZD0wMDMwOWFjOS1lMTgyLTZlZGMtMThmMy04ZWVmZTBjZTZmN2YmaW5zaWQ9NTg3Ng&amp;ptn=3&amp;ver=2&amp;hsh=3&amp;fclid=00309ac9-e182-6edc-18f3-8eefe0ce6f7f&amp;u=a1L2ltYWdlcy9zZWFyY2g_cT1saW51eCB0dXggbG9nbyZGT1JNPUlRRlJCQSZpZD0yMjQ3QzA1Q0IzNTZDMDQ1MzE3NDVFNThEQ0ZFMTcyMEJCQUY4RDMw&amp;ntb=1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ck/a?!&amp;&amp;p=7095378107476a5aJmltdHM9MTcwNzk1NTIwMCZpZ3VpZD0wMDMwOWFjOS1lMTgyLTZlZGMtMThmMy04ZWVmZTBjZTZmN2YmaW5zaWQ9NTg3Ng&amp;ptn=3&amp;ver=2&amp;hsh=3&amp;fclid=00309ac9-e182-6edc-18f3-8eefe0ce6f7f&amp;u=a1L2ltYWdlcy9zZWFyY2g_cT1saW51eCB0dXggbG9nbyZGT1JNPUlRRlJCQSZpZD0yMjQ3QzA1Q0IzNTZDMDQ1MzE3NDVFNThEQ0ZFMTcyMEJCQUY4RDMw&amp;ntb=1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ck/a?!&amp;&amp;p=7095378107476a5aJmltdHM9MTcwNzk1NTIwMCZpZ3VpZD0wMDMwOWFjOS1lMTgyLTZlZGMtMThmMy04ZWVmZTBjZTZmN2YmaW5zaWQ9NTg3Ng&amp;ptn=3&amp;ver=2&amp;hsh=3&amp;fclid=00309ac9-e182-6edc-18f3-8eefe0ce6f7f&amp;u=a1L2ltYWdlcy9zZWFyY2g_cT1saW51eCB0dXggbG9nbyZGT1JNPUlRRlJCQSZpZD0yMjQ3QzA1Q0IzNTZDMDQ1MzE3NDVFNThEQ0ZFMTcyMEJCQUY4RDMw&amp;ntb=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ck/a?!&amp;&amp;p=7095378107476a5aJmltdHM9MTcwNzk1NTIwMCZpZ3VpZD0wMDMwOWFjOS1lMTgyLTZlZGMtMThmMy04ZWVmZTBjZTZmN2YmaW5zaWQ9NTg3Ng&amp;ptn=3&amp;ver=2&amp;hsh=3&amp;fclid=00309ac9-e182-6edc-18f3-8eefe0ce6f7f&amp;u=a1L2ltYWdlcy9zZWFyY2g_cT1saW51eCB0dXggbG9nbyZGT1JNPUlRRlJCQSZpZD0yMjQ3QzA1Q0IzNTZDMDQ1MzE3NDVFNThEQ0ZFMTcyMEJCQUY4RDMw&amp;ntb=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hyperlink" Target="https://www.bing.com/ck/a?!&amp;&amp;p=7095378107476a5aJmltdHM9MTcwNzk1NTIwMCZpZ3VpZD0wMDMwOWFjOS1lMTgyLTZlZGMtMThmMy04ZWVmZTBjZTZmN2YmaW5zaWQ9NTg3Ng&amp;ptn=3&amp;ver=2&amp;hsh=3&amp;fclid=00309ac9-e182-6edc-18f3-8eefe0ce6f7f&amp;u=a1L2ltYWdlcy9zZWFyY2g_cT1saW51eCB0dXggbG9nbyZGT1JNPUlRRlJCQSZpZD0yMjQ3QzA1Q0IzNTZDMDQ1MzE3NDVFNThEQ0ZFMTcyMEJCQUY4RDMw&amp;ntb=1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ck/a?!&amp;&amp;p=7095378107476a5aJmltdHM9MTcwNzk1NTIwMCZpZ3VpZD0wMDMwOWFjOS1lMTgyLTZlZGMtMThmMy04ZWVmZTBjZTZmN2YmaW5zaWQ9NTg3Ng&amp;ptn=3&amp;ver=2&amp;hsh=3&amp;fclid=00309ac9-e182-6edc-18f3-8eefe0ce6f7f&amp;u=a1L2ltYWdlcy9zZWFyY2g_cT1saW51eCB0dXggbG9nbyZGT1JNPUlRRlJCQSZpZD0yMjQ3QzA1Q0IzNTZDMDQ1MzE3NDVFNThEQ0ZFMTcyMEJCQUY4RDMw&amp;ntb=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ck/a?!&amp;&amp;p=7095378107476a5aJmltdHM9MTcwNzk1NTIwMCZpZ3VpZD0wMDMwOWFjOS1lMTgyLTZlZGMtMThmMy04ZWVmZTBjZTZmN2YmaW5zaWQ9NTg3Ng&amp;ptn=3&amp;ver=2&amp;hsh=3&amp;fclid=00309ac9-e182-6edc-18f3-8eefe0ce6f7f&amp;u=a1L2ltYWdlcy9zZWFyY2g_cT1saW51eCB0dXggbG9nbyZGT1JNPUlRRlJCQSZpZD0yMjQ3QzA1Q0IzNTZDMDQ1MzE3NDVFNThEQ0ZFMTcyMEJCQUY4RDMw&amp;ntb=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www.bing.com/ck/a?!&amp;&amp;p=7095378107476a5aJmltdHM9MTcwNzk1NTIwMCZpZ3VpZD0wMDMwOWFjOS1lMTgyLTZlZGMtMThmMy04ZWVmZTBjZTZmN2YmaW5zaWQ9NTg3Ng&amp;ptn=3&amp;ver=2&amp;hsh=3&amp;fclid=00309ac9-e182-6edc-18f3-8eefe0ce6f7f&amp;u=a1L2ltYWdlcy9zZWFyY2g_cT1saW51eCB0dXggbG9nbyZGT1JNPUlRRlJCQSZpZD0yMjQ3QzA1Q0IzNTZDMDQ1MzE3NDVFNThEQ0ZFMTcyMEJCQUY4RDMw&amp;ntb=1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www.bing.com/ck/a?!&amp;&amp;p=7095378107476a5aJmltdHM9MTcwNzk1NTIwMCZpZ3VpZD0wMDMwOWFjOS1lMTgyLTZlZGMtMThmMy04ZWVmZTBjZTZmN2YmaW5zaWQ9NTg3Ng&amp;ptn=3&amp;ver=2&amp;hsh=3&amp;fclid=00309ac9-e182-6edc-18f3-8eefe0ce6f7f&amp;u=a1L2ltYWdlcy9zZWFyY2g_cT1saW51eCB0dXggbG9nbyZGT1JNPUlRRlJCQSZpZD0yMjQ3QzA1Q0IzNTZDMDQ1MzE3NDVFNThEQ0ZFMTcyMEJCQUY4RDMw&amp;ntb=1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ck/a?!&amp;&amp;p=7095378107476a5aJmltdHM9MTcwNzk1NTIwMCZpZ3VpZD0wMDMwOWFjOS1lMTgyLTZlZGMtMThmMy04ZWVmZTBjZTZmN2YmaW5zaWQ9NTg3Ng&amp;ptn=3&amp;ver=2&amp;hsh=3&amp;fclid=00309ac9-e182-6edc-18f3-8eefe0ce6f7f&amp;u=a1L2ltYWdlcy9zZWFyY2g_cT1saW51eCB0dXggbG9nbyZGT1JNPUlRRlJCQSZpZD0yMjQ3QzA1Q0IzNTZDMDQ1MzE3NDVFNThEQ0ZFMTcyMEJCQUY4RDMw&amp;ntb=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ck/a?!&amp;&amp;p=7095378107476a5aJmltdHM9MTcwNzk1NTIwMCZpZ3VpZD0wMDMwOWFjOS1lMTgyLTZlZGMtMThmMy04ZWVmZTBjZTZmN2YmaW5zaWQ9NTg3Ng&amp;ptn=3&amp;ver=2&amp;hsh=3&amp;fclid=00309ac9-e182-6edc-18f3-8eefe0ce6f7f&amp;u=a1L2ltYWdlcy9zZWFyY2g_cT1saW51eCB0dXggbG9nbyZGT1JNPUlRRlJCQSZpZD0yMjQ3QzA1Q0IzNTZDMDQ1MzE3NDVFNThEQ0ZFMTcyMEJCQUY4RDMw&amp;ntb=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ck/a?!&amp;&amp;p=7095378107476a5aJmltdHM9MTcwNzk1NTIwMCZpZ3VpZD0wMDMwOWFjOS1lMTgyLTZlZGMtMThmMy04ZWVmZTBjZTZmN2YmaW5zaWQ9NTg3Ng&amp;ptn=3&amp;ver=2&amp;hsh=3&amp;fclid=00309ac9-e182-6edc-18f3-8eefe0ce6f7f&amp;u=a1L2ltYWdlcy9zZWFyY2g_cT1saW51eCB0dXggbG9nbyZGT1JNPUlRRlJCQSZpZD0yMjQ3QzA1Q0IzNTZDMDQ1MzE3NDVFNThEQ0ZFMTcyMEJCQUY4RDMw&amp;ntb=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hyperlink" Target="https://www.bing.com/ck/a?!&amp;&amp;p=1a274ea4be963db6JmltdHM9MTcwNzc4MjQwMCZpZ3VpZD0wMDA5OGMyNi00ZTQwLTYzYmYtMjEwYi05ODAyNGYwYzYyYWImaW5zaWQ9NTYzOA&amp;ptn=3&amp;ver=2&amp;hsh=3&amp;fclid=00098c26-4e40-63bf-210b-98024f0c62ab&amp;u=a1L2ltYWdlcy9zZWFyY2g_cT1wb2RtYW4gbG9nbyZGT1JNPUlRRlJCQSZpZD0wQ0M0MEYzRTFCODY0MTZBMkYzRUZGRURCNkU4MzlGOEVEODMwRDU4&amp;ntb=1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bing.com/ck/a?!&amp;&amp;p=7095378107476a5aJmltdHM9MTcwNzk1NTIwMCZpZ3VpZD0wMDMwOWFjOS1lMTgyLTZlZGMtMThmMy04ZWVmZTBjZTZmN2YmaW5zaWQ9NTg3Ng&amp;ptn=3&amp;ver=2&amp;hsh=3&amp;fclid=00309ac9-e182-6edc-18f3-8eefe0ce6f7f&amp;u=a1L2ltYWdlcy9zZWFyY2g_cT1saW51eCB0dXggbG9nbyZGT1JNPUlRRlJCQSZpZD0yMjQ3QzA1Q0IzNTZDMDQ1MzE3NDVFNThEQ0ZFMTcyMEJCQUY4RDMw&amp;ntb=1" TargetMode="External"/><Relationship Id="rId5" Type="http://schemas.openxmlformats.org/officeDocument/2006/relationships/image" Target="../media/image3.jpeg"/><Relationship Id="rId4" Type="http://schemas.openxmlformats.org/officeDocument/2006/relationships/hyperlink" Target="https://www.bing.com/ck/a?!&amp;&amp;p=362c057108acc850JmltdHM9MTcwNzc4MjQwMCZpZ3VpZD0wMDA5OGMyNi00ZTQwLTYzYmYtMjEwYi05ODAyNGYwYzYyYWImaW5zaWQ9NTY2Ng&amp;ptn=3&amp;ver=2&amp;hsh=3&amp;fclid=00098c26-4e40-63bf-210b-98024f0c62ab&amp;u=a1L2ltYWdlcy9zZWFyY2g_cT1Eb2NrZXIgbG9nbyZGT1JNPUlRRlJCQSZpZD0xQjEwRDgyNzk4MUIzOTUxNjM4RjlFNTZGRENDNzI1MDM3NDI2MkJD&amp;ntb=1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ck/a?!&amp;&amp;p=7095378107476a5aJmltdHM9MTcwNzk1NTIwMCZpZ3VpZD0wMDMwOWFjOS1lMTgyLTZlZGMtMThmMy04ZWVmZTBjZTZmN2YmaW5zaWQ9NTg3Ng&amp;ptn=3&amp;ver=2&amp;hsh=3&amp;fclid=00309ac9-e182-6edc-18f3-8eefe0ce6f7f&amp;u=a1L2ltYWdlcy9zZWFyY2g_cT1saW51eCB0dXggbG9nbyZGT1JNPUlRRlJCQSZpZD0yMjQ3QzA1Q0IzNTZDMDQ1MzE3NDVFNThEQ0ZFMTcyMEJCQUY4RDMw&amp;ntb=1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www.bing.com/ck/a?!&amp;&amp;p=7095378107476a5aJmltdHM9MTcwNzk1NTIwMCZpZ3VpZD0wMDMwOWFjOS1lMTgyLTZlZGMtMThmMy04ZWVmZTBjZTZmN2YmaW5zaWQ9NTg3Ng&amp;ptn=3&amp;ver=2&amp;hsh=3&amp;fclid=00309ac9-e182-6edc-18f3-8eefe0ce6f7f&amp;u=a1L2ltYWdlcy9zZWFyY2g_cT1saW51eCB0dXggbG9nbyZGT1JNPUlRRlJCQSZpZD0yMjQ3QzA1Q0IzNTZDMDQ1MzE3NDVFNThEQ0ZFMTcyMEJCQUY4RDMw&amp;ntb=1" TargetMode="Externa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home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kelseyhightower/kubernetes-the-hard-way/blob/master/README.md" TargetMode="External"/><Relationship Id="rId5" Type="http://schemas.openxmlformats.org/officeDocument/2006/relationships/hyperlink" Target="https://www.youtube.com/@TechWorldwithNana" TargetMode="External"/><Relationship Id="rId4" Type="http://schemas.openxmlformats.org/officeDocument/2006/relationships/hyperlink" Target="https://www.youtube.com/@AntonPutra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ng.com/ck/a?!&amp;&amp;p=7095378107476a5aJmltdHM9MTcwNzk1NTIwMCZpZ3VpZD0wMDMwOWFjOS1lMTgyLTZlZGMtMThmMy04ZWVmZTBjZTZmN2YmaW5zaWQ9NTg3Ng&amp;ptn=3&amp;ver=2&amp;hsh=3&amp;fclid=00309ac9-e182-6edc-18f3-8eefe0ce6f7f&amp;u=a1L2ltYWdlcy9zZWFyY2g_cT1saW51eCB0dXggbG9nbyZGT1JNPUlRRlJCQSZpZD0yMjQ3QzA1Q0IzNTZDMDQ1MzE3NDVFNThEQ0ZFMTcyMEJCQUY4RDMw&amp;ntb=1" TargetMode="External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4.png"/><Relationship Id="rId7" Type="http://schemas.openxmlformats.org/officeDocument/2006/relationships/image" Target="../media/image1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10" Type="http://schemas.openxmlformats.org/officeDocument/2006/relationships/image" Target="../media/image6.jpeg"/><Relationship Id="rId4" Type="http://schemas.openxmlformats.org/officeDocument/2006/relationships/image" Target="../media/image15.svg"/><Relationship Id="rId9" Type="http://schemas.openxmlformats.org/officeDocument/2006/relationships/hyperlink" Target="https://www.bing.com/ck/a?!&amp;&amp;p=7095378107476a5aJmltdHM9MTcwNzk1NTIwMCZpZ3VpZD0wMDMwOWFjOS1lMTgyLTZlZGMtMThmMy04ZWVmZTBjZTZmN2YmaW5zaWQ9NTg3Ng&amp;ptn=3&amp;ver=2&amp;hsh=3&amp;fclid=00309ac9-e182-6edc-18f3-8eefe0ce6f7f&amp;u=a1L2ltYWdlcy9zZWFyY2g_cT1saW51eCB0dXggbG9nbyZGT1JNPUlRRlJCQSZpZD0yMjQ3QzA1Q0IzNTZDMDQ1MzE3NDVFNThEQ0ZFMTcyMEJCQUY4RDMw&amp;ntb=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ck/a?!&amp;&amp;p=7095378107476a5aJmltdHM9MTcwNzk1NTIwMCZpZ3VpZD0wMDMwOWFjOS1lMTgyLTZlZGMtMThmMy04ZWVmZTBjZTZmN2YmaW5zaWQ9NTg3Ng&amp;ptn=3&amp;ver=2&amp;hsh=3&amp;fclid=00309ac9-e182-6edc-18f3-8eefe0ce6f7f&amp;u=a1L2ltYWdlcy9zZWFyY2g_cT1saW51eCB0dXggbG9nbyZGT1JNPUlRRlJCQSZpZD0yMjQ3QzA1Q0IzNTZDMDQ1MzE3NDVFNThEQ0ZFMTcyMEJCQUY4RDMw&amp;ntb=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8.jpeg"/><Relationship Id="rId7" Type="http://schemas.openxmlformats.org/officeDocument/2006/relationships/image" Target="../media/image1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6.jpeg"/><Relationship Id="rId4" Type="http://schemas.openxmlformats.org/officeDocument/2006/relationships/image" Target="../media/image14.png"/><Relationship Id="rId9" Type="http://schemas.openxmlformats.org/officeDocument/2006/relationships/hyperlink" Target="https://www.bing.com/ck/a?!&amp;&amp;p=7095378107476a5aJmltdHM9MTcwNzk1NTIwMCZpZ3VpZD0wMDMwOWFjOS1lMTgyLTZlZGMtMThmMy04ZWVmZTBjZTZmN2YmaW5zaWQ9NTg3Ng&amp;ptn=3&amp;ver=2&amp;hsh=3&amp;fclid=00309ac9-e182-6edc-18f3-8eefe0ce6f7f&amp;u=a1L2ltYWdlcy9zZWFyY2g_cT1saW51eCB0dXggbG9nbyZGT1JNPUlRRlJCQSZpZD0yMjQ3QzA1Q0IzNTZDMDQ1MzE3NDVFNThEQ0ZFMTcyMEJCQUY4RDMw&amp;ntb=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ontainer Ship Wallpapers - Top Free Container Ship Backgrounds - WallpaperAccess">
            <a:extLst>
              <a:ext uri="{FF2B5EF4-FFF2-40B4-BE49-F238E27FC236}">
                <a16:creationId xmlns:a16="http://schemas.microsoft.com/office/drawing/2014/main" id="{C05CE08A-7B79-9504-9667-AB07F1472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3389"/>
            <a:ext cx="8301605" cy="518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B5EED8E-534F-00C7-A191-9C5BC7D23C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209165"/>
            <a:ext cx="8301604" cy="694790"/>
          </a:xfrm>
        </p:spPr>
        <p:txBody>
          <a:bodyPr>
            <a:noAutofit/>
          </a:bodyPr>
          <a:lstStyle/>
          <a:p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Containerization Technical Overview</a:t>
            </a:r>
            <a:endParaRPr lang="en-US" sz="4400" b="1"/>
          </a:p>
        </p:txBody>
      </p:sp>
      <p:pic>
        <p:nvPicPr>
          <p:cNvPr id="1036" name="Picture 12">
            <a:hlinkClick r:id="rId3"/>
            <a:extLst>
              <a:ext uri="{FF2B5EF4-FFF2-40B4-BE49-F238E27FC236}">
                <a16:creationId xmlns:a16="http://schemas.microsoft.com/office/drawing/2014/main" id="{CD7B4861-0F6F-6F80-1A43-4B239DC7F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683" y="2678680"/>
            <a:ext cx="1803883" cy="146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hlinkClick r:id="rId5"/>
            <a:extLst>
              <a:ext uri="{FF2B5EF4-FFF2-40B4-BE49-F238E27FC236}">
                <a16:creationId xmlns:a16="http://schemas.microsoft.com/office/drawing/2014/main" id="{1D87E677-99EE-451C-32CE-6293A0425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683" y="903955"/>
            <a:ext cx="1740382" cy="146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207593-6305-70FA-C719-6B6FE277EDAC}"/>
              </a:ext>
            </a:extLst>
          </p:cNvPr>
          <p:cNvSpPr txBox="1"/>
          <p:nvPr/>
        </p:nvSpPr>
        <p:spPr>
          <a:xfrm>
            <a:off x="0" y="6464169"/>
            <a:ext cx="240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By Isaac Lubbers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EE0BC6-F087-A217-1E2C-5958C7A90D0D}"/>
              </a:ext>
            </a:extLst>
          </p:cNvPr>
          <p:cNvSpPr txBox="1"/>
          <p:nvPr/>
        </p:nvSpPr>
        <p:spPr>
          <a:xfrm>
            <a:off x="2" y="6094837"/>
            <a:ext cx="83016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/>
              <a:t>https://cargoholidays.com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D3CA29-60C2-0D01-985F-4A4F79295C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5683" y="4453405"/>
            <a:ext cx="1803883" cy="16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8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41879346-B920-992F-BFB4-293AD853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92200"/>
          </a:xfrm>
        </p:spPr>
        <p:txBody>
          <a:bodyPr>
            <a:normAutofit/>
          </a:bodyPr>
          <a:lstStyle/>
          <a:p>
            <a:pPr algn="l"/>
            <a:r>
              <a:rPr lang="en-US" b="1"/>
              <a:t>Multiple </a:t>
            </a:r>
            <a:r>
              <a:rPr lang="en-US" b="1">
                <a:solidFill>
                  <a:schemeClr val="accent1"/>
                </a:solidFill>
              </a:rPr>
              <a:t>Virtual Machine</a:t>
            </a:r>
            <a:r>
              <a:rPr lang="en-US" b="1"/>
              <a:t> Solution: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3BC3F-A44C-6073-3681-9B96EB3CB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2" y="1092200"/>
            <a:ext cx="5157787" cy="823912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00B050"/>
                </a:solidFill>
              </a:rPr>
              <a:t>Why It’s Better?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7A823-6327-E51F-34CB-9A35781BB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8213" y="1988191"/>
            <a:ext cx="10333167" cy="4244658"/>
          </a:xfrm>
          <a:ln w="38100">
            <a:noFill/>
          </a:ln>
        </p:spPr>
        <p:txBody>
          <a:bodyPr>
            <a:normAutofit/>
          </a:bodyPr>
          <a:lstStyle/>
          <a:p>
            <a:r>
              <a:rPr lang="en-US" sz="3200"/>
              <a:t>Secure, segmented network</a:t>
            </a:r>
          </a:p>
          <a:p>
            <a:r>
              <a:rPr lang="en-US" sz="3200"/>
              <a:t>Snapshots!</a:t>
            </a:r>
          </a:p>
          <a:p>
            <a:r>
              <a:rPr lang="en-US" sz="3200"/>
              <a:t>Applications cannot compete for computing resources on other VM’s</a:t>
            </a:r>
          </a:p>
          <a:p>
            <a:r>
              <a:rPr lang="en-US" sz="3200"/>
              <a:t>Flexibility with operating systems</a:t>
            </a:r>
          </a:p>
          <a:p>
            <a:r>
              <a:rPr lang="en-US" sz="3200"/>
              <a:t>Scalable and cloneable</a:t>
            </a:r>
          </a:p>
          <a:p>
            <a:r>
              <a:rPr lang="en-US" sz="3200"/>
              <a:t>Lower risk of application dependency conflicts if VM duties are segmented correctly</a:t>
            </a:r>
          </a:p>
          <a:p>
            <a:endParaRPr lang="en-US" sz="2400"/>
          </a:p>
          <a:p>
            <a:endParaRPr lang="en-US" sz="2600"/>
          </a:p>
          <a:p>
            <a:endParaRPr lang="en-US" sz="1800"/>
          </a:p>
          <a:p>
            <a:endParaRPr lang="en-US" sz="1800"/>
          </a:p>
        </p:txBody>
      </p:sp>
      <p:pic>
        <p:nvPicPr>
          <p:cNvPr id="6" name="Picture 2">
            <a:hlinkClick r:id="rId3"/>
            <a:extLst>
              <a:ext uri="{FF2B5EF4-FFF2-40B4-BE49-F238E27FC236}">
                <a16:creationId xmlns:a16="http://schemas.microsoft.com/office/drawing/2014/main" id="{70034C2D-9DDB-2E32-9581-A77ED23EF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179" y="105883"/>
            <a:ext cx="750996" cy="9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780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0BC43720-9C07-591F-F8F6-C1E920C66DAE}"/>
              </a:ext>
            </a:extLst>
          </p:cNvPr>
          <p:cNvSpPr/>
          <p:nvPr/>
        </p:nvSpPr>
        <p:spPr>
          <a:xfrm>
            <a:off x="-332313" y="3480188"/>
            <a:ext cx="5151270" cy="4736768"/>
          </a:xfrm>
          <a:prstGeom prst="rect">
            <a:avLst/>
          </a:prstGeom>
          <a:solidFill>
            <a:schemeClr val="bg1">
              <a:lumMod val="75000"/>
            </a:schemeClr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A53C04-45AF-3788-23B5-B04A0EB05AEB}"/>
              </a:ext>
            </a:extLst>
          </p:cNvPr>
          <p:cNvSpPr/>
          <p:nvPr/>
        </p:nvSpPr>
        <p:spPr>
          <a:xfrm>
            <a:off x="1956061" y="5825006"/>
            <a:ext cx="2080578" cy="635153"/>
          </a:xfrm>
          <a:prstGeom prst="roundRect">
            <a:avLst/>
          </a:prstGeom>
          <a:solidFill>
            <a:schemeClr val="bg1"/>
          </a:solidFill>
          <a:ln w="889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9C3D9F4-5C26-7A80-464B-CC1BB50741DE}"/>
              </a:ext>
            </a:extLst>
          </p:cNvPr>
          <p:cNvSpPr/>
          <p:nvPr/>
        </p:nvSpPr>
        <p:spPr>
          <a:xfrm>
            <a:off x="1942281" y="3975763"/>
            <a:ext cx="2125002" cy="1716113"/>
          </a:xfrm>
          <a:prstGeom prst="roundRect">
            <a:avLst/>
          </a:prstGeom>
          <a:solidFill>
            <a:schemeClr val="bg1"/>
          </a:solidFill>
          <a:ln w="889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PRoxy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2" name="Picture 10" descr="Protecting Apache by removing version signatures and Server info - Sean Mancini's Everything I.T ...">
            <a:extLst>
              <a:ext uri="{FF2B5EF4-FFF2-40B4-BE49-F238E27FC236}">
                <a16:creationId xmlns:a16="http://schemas.microsoft.com/office/drawing/2014/main" id="{33202B40-82DF-2EA5-6D2D-5C17106F0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860" y="4056457"/>
            <a:ext cx="1755470" cy="137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86E0D56-39A4-FAA9-88F7-04B2C0326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380789" y="2798263"/>
            <a:ext cx="3244641" cy="673645"/>
          </a:xfrm>
          <a:prstGeom prst="rect">
            <a:avLst/>
          </a:prstGeom>
        </p:spPr>
      </p:pic>
      <p:pic>
        <p:nvPicPr>
          <p:cNvPr id="4" name="Picture 10" descr="Protecting Apache by removing version signatures and Server info - Sean Mancini's Everything I.T ...">
            <a:extLst>
              <a:ext uri="{FF2B5EF4-FFF2-40B4-BE49-F238E27FC236}">
                <a16:creationId xmlns:a16="http://schemas.microsoft.com/office/drawing/2014/main" id="{BE2C932A-632E-D356-CBE3-DC57B996F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813" y="5433294"/>
            <a:ext cx="1411343" cy="1101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hlinkClick r:id="rId4"/>
            <a:extLst>
              <a:ext uri="{FF2B5EF4-FFF2-40B4-BE49-F238E27FC236}">
                <a16:creationId xmlns:a16="http://schemas.microsoft.com/office/drawing/2014/main" id="{C5D16547-D757-49EA-A578-4E4274C7C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926" y="5887629"/>
            <a:ext cx="436303" cy="52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ml5 Js Css3 Logo Png">
            <a:extLst>
              <a:ext uri="{FF2B5EF4-FFF2-40B4-BE49-F238E27FC236}">
                <a16:creationId xmlns:a16="http://schemas.microsoft.com/office/drawing/2014/main" id="{783BE873-FE33-0B1E-0222-63D7C885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950" y="5663506"/>
            <a:ext cx="1492427" cy="56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Users outline">
            <a:extLst>
              <a:ext uri="{FF2B5EF4-FFF2-40B4-BE49-F238E27FC236}">
                <a16:creationId xmlns:a16="http://schemas.microsoft.com/office/drawing/2014/main" id="{4BFA5300-E75B-A98D-BEA1-B44519E97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1234" y="1645314"/>
            <a:ext cx="1783686" cy="1783686"/>
          </a:xfr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AF5B0B57-9D6C-5CEC-3E9F-CEC20B910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92200"/>
          </a:xfrm>
        </p:spPr>
        <p:txBody>
          <a:bodyPr>
            <a:normAutofit/>
          </a:bodyPr>
          <a:lstStyle/>
          <a:p>
            <a:pPr algn="l"/>
            <a:r>
              <a:rPr lang="en-US" b="1">
                <a:solidFill>
                  <a:schemeClr val="accent2"/>
                </a:solidFill>
              </a:rPr>
              <a:t>Container</a:t>
            </a:r>
            <a:r>
              <a:rPr lang="en-US" b="1">
                <a:solidFill>
                  <a:schemeClr val="accent1"/>
                </a:solidFill>
              </a:rPr>
              <a:t> </a:t>
            </a:r>
            <a:r>
              <a:rPr lang="en-US" b="1"/>
              <a:t>and</a:t>
            </a:r>
            <a:r>
              <a:rPr lang="en-US" b="1">
                <a:solidFill>
                  <a:schemeClr val="accent1"/>
                </a:solidFill>
              </a:rPr>
              <a:t> Virtual Machine </a:t>
            </a:r>
            <a:r>
              <a:rPr lang="en-US" b="1"/>
              <a:t>Solution: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A365F4-37C6-84D4-9FFC-7C1EAAD28DBD}"/>
              </a:ext>
            </a:extLst>
          </p:cNvPr>
          <p:cNvCxnSpPr>
            <a:cxnSpLocks/>
          </p:cNvCxnSpPr>
          <p:nvPr/>
        </p:nvCxnSpPr>
        <p:spPr>
          <a:xfrm>
            <a:off x="1212980" y="3135086"/>
            <a:ext cx="673644" cy="807482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Download Redis Logo in SVG Vector or PNG File Format - Logo.wine">
            <a:extLst>
              <a:ext uri="{FF2B5EF4-FFF2-40B4-BE49-F238E27FC236}">
                <a16:creationId xmlns:a16="http://schemas.microsoft.com/office/drawing/2014/main" id="{663C97C4-9959-D1AC-FD9E-9DEED0432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962" y="711634"/>
            <a:ext cx="2763746" cy="184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9A1411-05DD-DF52-8981-ECD1C14D53EA}"/>
              </a:ext>
            </a:extLst>
          </p:cNvPr>
          <p:cNvSpPr/>
          <p:nvPr/>
        </p:nvSpPr>
        <p:spPr>
          <a:xfrm>
            <a:off x="10472087" y="948409"/>
            <a:ext cx="770484" cy="5648334"/>
          </a:xfrm>
          <a:prstGeom prst="roundRect">
            <a:avLst/>
          </a:prstGeom>
          <a:noFill/>
          <a:ln w="889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6" descr="php-logo-4 – PNG e Vetor - Download de Logo">
            <a:extLst>
              <a:ext uri="{FF2B5EF4-FFF2-40B4-BE49-F238E27FC236}">
                <a16:creationId xmlns:a16="http://schemas.microsoft.com/office/drawing/2014/main" id="{D1C0499E-B8DA-5F28-45FD-44B6E9BFC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729" y="3969842"/>
            <a:ext cx="1978983" cy="106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FD022D-82F4-9EAB-C9A4-7B0932319338}"/>
              </a:ext>
            </a:extLst>
          </p:cNvPr>
          <p:cNvCxnSpPr>
            <a:cxnSpLocks/>
          </p:cNvCxnSpPr>
          <p:nvPr/>
        </p:nvCxnSpPr>
        <p:spPr>
          <a:xfrm>
            <a:off x="4180114" y="4833257"/>
            <a:ext cx="3192931" cy="1464906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53EB4E8-B527-94F8-D948-71EC1CA457B6}"/>
              </a:ext>
            </a:extLst>
          </p:cNvPr>
          <p:cNvSpPr txBox="1"/>
          <p:nvPr/>
        </p:nvSpPr>
        <p:spPr>
          <a:xfrm>
            <a:off x="2623699" y="5847838"/>
            <a:ext cx="785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</a:rPr>
              <a:t>VM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E36B090-56D1-FCB9-A08C-56B70F68063E}"/>
              </a:ext>
            </a:extLst>
          </p:cNvPr>
          <p:cNvSpPr/>
          <p:nvPr/>
        </p:nvSpPr>
        <p:spPr>
          <a:xfrm>
            <a:off x="7488962" y="5293865"/>
            <a:ext cx="2763046" cy="1302878"/>
          </a:xfrm>
          <a:prstGeom prst="roundRect">
            <a:avLst/>
          </a:prstGeom>
          <a:noFill/>
          <a:ln w="889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55D0C67-122E-3F93-263A-5573CA410921}"/>
              </a:ext>
            </a:extLst>
          </p:cNvPr>
          <p:cNvSpPr/>
          <p:nvPr/>
        </p:nvSpPr>
        <p:spPr>
          <a:xfrm>
            <a:off x="7479635" y="3852703"/>
            <a:ext cx="2763046" cy="1302878"/>
          </a:xfrm>
          <a:prstGeom prst="roundRect">
            <a:avLst/>
          </a:prstGeom>
          <a:noFill/>
          <a:ln w="889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721295B-FA2D-BAED-E3E2-B7C6866C00A1}"/>
              </a:ext>
            </a:extLst>
          </p:cNvPr>
          <p:cNvSpPr/>
          <p:nvPr/>
        </p:nvSpPr>
        <p:spPr>
          <a:xfrm>
            <a:off x="7488962" y="2404984"/>
            <a:ext cx="2763046" cy="1302878"/>
          </a:xfrm>
          <a:prstGeom prst="roundRect">
            <a:avLst/>
          </a:prstGeom>
          <a:noFill/>
          <a:ln w="889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CF90083-94F0-FDD6-A9E6-57E541A5D553}"/>
              </a:ext>
            </a:extLst>
          </p:cNvPr>
          <p:cNvSpPr/>
          <p:nvPr/>
        </p:nvSpPr>
        <p:spPr>
          <a:xfrm>
            <a:off x="7488962" y="954347"/>
            <a:ext cx="2763046" cy="1302878"/>
          </a:xfrm>
          <a:prstGeom prst="roundRect">
            <a:avLst/>
          </a:prstGeom>
          <a:noFill/>
          <a:ln w="889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5" name="Picture 2">
            <a:hlinkClick r:id="rId4"/>
            <a:extLst>
              <a:ext uri="{FF2B5EF4-FFF2-40B4-BE49-F238E27FC236}">
                <a16:creationId xmlns:a16="http://schemas.microsoft.com/office/drawing/2014/main" id="{7A6AE09E-EAF0-2181-1027-4DC848C38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227" y="4106456"/>
            <a:ext cx="526204" cy="63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16F3A17-30E3-52F7-1258-17E2FB3D1F96}"/>
              </a:ext>
            </a:extLst>
          </p:cNvPr>
          <p:cNvSpPr txBox="1"/>
          <p:nvPr/>
        </p:nvSpPr>
        <p:spPr>
          <a:xfrm>
            <a:off x="10456778" y="3480188"/>
            <a:ext cx="785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</a:rPr>
              <a:t>VM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D35F5959-C073-9432-32D8-ACF452DFD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743837" y="5256634"/>
            <a:ext cx="897342" cy="45389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85AFA7E-9AC1-DD2B-43E1-B0538BB7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729500" y="3271737"/>
            <a:ext cx="897342" cy="453897"/>
          </a:xfrm>
          <a:prstGeom prst="rect">
            <a:avLst/>
          </a:prstGeom>
        </p:spPr>
      </p:pic>
      <p:sp>
        <p:nvSpPr>
          <p:cNvPr id="1024" name="TextBox 1023">
            <a:extLst>
              <a:ext uri="{FF2B5EF4-FFF2-40B4-BE49-F238E27FC236}">
                <a16:creationId xmlns:a16="http://schemas.microsoft.com/office/drawing/2014/main" id="{AC86E1AB-B3DE-1E10-B226-11E9560FD628}"/>
              </a:ext>
            </a:extLst>
          </p:cNvPr>
          <p:cNvSpPr txBox="1"/>
          <p:nvPr/>
        </p:nvSpPr>
        <p:spPr>
          <a:xfrm>
            <a:off x="524382" y="5240231"/>
            <a:ext cx="997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DMZ</a:t>
            </a:r>
          </a:p>
        </p:txBody>
      </p:sp>
      <p:pic>
        <p:nvPicPr>
          <p:cNvPr id="2" name="Picture 4" descr="Microsoft SQL Server vs MySQL Server Post - 24x7servermanagement">
            <a:extLst>
              <a:ext uri="{FF2B5EF4-FFF2-40B4-BE49-F238E27FC236}">
                <a16:creationId xmlns:a16="http://schemas.microsoft.com/office/drawing/2014/main" id="{8AF936D7-85B0-F8DC-44A4-77C69E3D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498" y="2499938"/>
            <a:ext cx="1944637" cy="106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4"/>
            <a:extLst>
              <a:ext uri="{FF2B5EF4-FFF2-40B4-BE49-F238E27FC236}">
                <a16:creationId xmlns:a16="http://schemas.microsoft.com/office/drawing/2014/main" id="{88A0D1C0-44FA-5ECD-ABD3-40237098B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179" y="105883"/>
            <a:ext cx="750996" cy="9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2C4C2B-2534-5E97-2C6D-F57DA5F0380E}"/>
              </a:ext>
            </a:extLst>
          </p:cNvPr>
          <p:cNvSpPr/>
          <p:nvPr/>
        </p:nvSpPr>
        <p:spPr>
          <a:xfrm>
            <a:off x="6945069" y="2290846"/>
            <a:ext cx="110530" cy="774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A9AD3C-88D3-80BD-8625-02174DFA9FD2}"/>
              </a:ext>
            </a:extLst>
          </p:cNvPr>
          <p:cNvSpPr/>
          <p:nvPr/>
        </p:nvSpPr>
        <p:spPr>
          <a:xfrm flipH="1">
            <a:off x="7133893" y="3320717"/>
            <a:ext cx="117229" cy="387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4FAE58-A6A7-9945-AB89-AC1016238E3E}"/>
              </a:ext>
            </a:extLst>
          </p:cNvPr>
          <p:cNvSpPr/>
          <p:nvPr/>
        </p:nvSpPr>
        <p:spPr>
          <a:xfrm>
            <a:off x="7151653" y="5304731"/>
            <a:ext cx="117229" cy="387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FDF73A-5843-FF51-3A77-4D7407E6F399}"/>
              </a:ext>
            </a:extLst>
          </p:cNvPr>
          <p:cNvSpPr txBox="1"/>
          <p:nvPr/>
        </p:nvSpPr>
        <p:spPr>
          <a:xfrm>
            <a:off x="2113604" y="5155581"/>
            <a:ext cx="1923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(Reverse Proxy)</a:t>
            </a:r>
          </a:p>
        </p:txBody>
      </p:sp>
    </p:spTree>
    <p:extLst>
      <p:ext uri="{BB962C8B-B14F-4D97-AF65-F5344CB8AC3E}">
        <p14:creationId xmlns:p14="http://schemas.microsoft.com/office/powerpoint/2010/main" val="240735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3BC3F-A44C-6073-3681-9B96EB3CB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2" y="1092200"/>
            <a:ext cx="10333167" cy="823912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00B050"/>
                </a:solidFill>
              </a:rPr>
              <a:t>Why Adding Containers Can Be Best?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7A823-6327-E51F-34CB-9A35781BB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8213" y="1988191"/>
            <a:ext cx="10333167" cy="4244658"/>
          </a:xfrm>
          <a:ln w="38100">
            <a:noFill/>
          </a:ln>
        </p:spPr>
        <p:txBody>
          <a:bodyPr>
            <a:normAutofit/>
          </a:bodyPr>
          <a:lstStyle/>
          <a:p>
            <a:r>
              <a:rPr lang="en-US" sz="3200"/>
              <a:t>Most efficient use of computing resources</a:t>
            </a:r>
          </a:p>
          <a:p>
            <a:r>
              <a:rPr lang="en-US" sz="3200"/>
              <a:t>Rapidly scalable</a:t>
            </a:r>
          </a:p>
          <a:p>
            <a:r>
              <a:rPr lang="en-US" sz="3200"/>
              <a:t>No risk of application dependency conflicts</a:t>
            </a:r>
          </a:p>
          <a:p>
            <a:r>
              <a:rPr lang="en-US" sz="3200"/>
              <a:t>Applications can be ported to different VM’s easily</a:t>
            </a:r>
          </a:p>
          <a:p>
            <a:r>
              <a:rPr lang="en-US" sz="5400" b="1"/>
              <a:t>Combined benefits of both containers and virtual machines</a:t>
            </a:r>
          </a:p>
          <a:p>
            <a:endParaRPr lang="en-US" sz="2400"/>
          </a:p>
          <a:p>
            <a:endParaRPr lang="en-US" sz="2600"/>
          </a:p>
          <a:p>
            <a:endParaRPr lang="en-US" sz="1800"/>
          </a:p>
          <a:p>
            <a:endParaRPr lang="en-US" sz="180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1384FA8-3897-8C40-96CD-74EEC272DA6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accent2"/>
                </a:solidFill>
              </a:rPr>
              <a:t>Container</a:t>
            </a:r>
            <a:r>
              <a:rPr lang="en-US" b="1">
                <a:solidFill>
                  <a:schemeClr val="accent1"/>
                </a:solidFill>
              </a:rPr>
              <a:t> </a:t>
            </a:r>
            <a:r>
              <a:rPr lang="en-US" b="1"/>
              <a:t>and</a:t>
            </a:r>
            <a:r>
              <a:rPr lang="en-US" b="1">
                <a:solidFill>
                  <a:schemeClr val="accent1"/>
                </a:solidFill>
              </a:rPr>
              <a:t> Virtual Machine </a:t>
            </a:r>
            <a:r>
              <a:rPr lang="en-US" b="1"/>
              <a:t>Solution:</a:t>
            </a:r>
          </a:p>
        </p:txBody>
      </p:sp>
      <p:pic>
        <p:nvPicPr>
          <p:cNvPr id="5" name="Picture 2">
            <a:hlinkClick r:id="rId3"/>
            <a:extLst>
              <a:ext uri="{FF2B5EF4-FFF2-40B4-BE49-F238E27FC236}">
                <a16:creationId xmlns:a16="http://schemas.microsoft.com/office/drawing/2014/main" id="{845149C8-E450-748E-93FB-2A71011DB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179" y="105883"/>
            <a:ext cx="750996" cy="9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680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545B9-DE67-03B1-C6D7-472C22061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05187" cy="4351338"/>
          </a:xfrm>
        </p:spPr>
        <p:txBody>
          <a:bodyPr>
            <a:normAutofit fontScale="92500"/>
          </a:bodyPr>
          <a:lstStyle/>
          <a:p>
            <a:r>
              <a:rPr lang="en-US" sz="4000" dirty="0"/>
              <a:t>Utilize a </a:t>
            </a:r>
            <a:r>
              <a:rPr lang="en-US" sz="4000" b="1" dirty="0">
                <a:solidFill>
                  <a:schemeClr val="accent2"/>
                </a:solidFill>
              </a:rPr>
              <a:t>container runtime </a:t>
            </a:r>
            <a:r>
              <a:rPr lang="en-US" sz="4000" dirty="0"/>
              <a:t>to manage containers (run, kill, build, pull image from repository etc.)</a:t>
            </a:r>
          </a:p>
          <a:p>
            <a:r>
              <a:rPr lang="en-US" sz="4000" dirty="0"/>
              <a:t>Popular container runtimes include:</a:t>
            </a:r>
          </a:p>
          <a:p>
            <a:pPr lvl="1"/>
            <a:r>
              <a:rPr lang="en-US" sz="4000" dirty="0"/>
              <a:t>Docker</a:t>
            </a:r>
          </a:p>
          <a:p>
            <a:pPr lvl="1"/>
            <a:r>
              <a:rPr lang="en-US" sz="4000" dirty="0" err="1"/>
              <a:t>Podman</a:t>
            </a:r>
            <a:endParaRPr lang="en-US" sz="4000" dirty="0"/>
          </a:p>
          <a:p>
            <a:pPr lvl="1"/>
            <a:r>
              <a:rPr lang="en-US" sz="4000" dirty="0" err="1"/>
              <a:t>Containerd</a:t>
            </a:r>
            <a:r>
              <a:rPr lang="en-US" sz="4000" dirty="0"/>
              <a:t> (Kubernetes)</a:t>
            </a:r>
          </a:p>
          <a:p>
            <a:pPr lvl="1"/>
            <a:r>
              <a:rPr lang="en-US" sz="4000" dirty="0" err="1"/>
              <a:t>RunC</a:t>
            </a:r>
            <a:r>
              <a:rPr lang="en-US" sz="4000" dirty="0"/>
              <a:t> (low-level)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726847C-B150-ED1A-192A-0B3A067FA3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How Do </a:t>
            </a:r>
            <a:r>
              <a:rPr lang="en-US" b="1">
                <a:solidFill>
                  <a:schemeClr val="accent2"/>
                </a:solidFill>
              </a:rPr>
              <a:t>Containers </a:t>
            </a:r>
            <a:r>
              <a:rPr lang="en-US" b="1"/>
              <a:t>Work?</a:t>
            </a:r>
          </a:p>
        </p:txBody>
      </p:sp>
      <p:pic>
        <p:nvPicPr>
          <p:cNvPr id="5" name="Picture 2">
            <a:hlinkClick r:id="rId3"/>
            <a:extLst>
              <a:ext uri="{FF2B5EF4-FFF2-40B4-BE49-F238E27FC236}">
                <a16:creationId xmlns:a16="http://schemas.microsoft.com/office/drawing/2014/main" id="{32DCD2E5-2F94-08C1-6C8A-ED230C3C1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179" y="105883"/>
            <a:ext cx="750996" cy="9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406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545B9-DE67-03B1-C6D7-472C22061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302551" cy="4351338"/>
          </a:xfrm>
        </p:spPr>
        <p:txBody>
          <a:bodyPr>
            <a:normAutofit lnSpcReduction="10000"/>
          </a:bodyPr>
          <a:lstStyle/>
          <a:p>
            <a:r>
              <a:rPr lang="en-US" sz="4000" dirty="0"/>
              <a:t>A container</a:t>
            </a:r>
            <a:r>
              <a:rPr lang="en-US" sz="4000" b="1" dirty="0">
                <a:solidFill>
                  <a:schemeClr val="accent2"/>
                </a:solidFill>
              </a:rPr>
              <a:t> </a:t>
            </a:r>
            <a:r>
              <a:rPr lang="en-US" sz="4000" dirty="0"/>
              <a:t>is a running </a:t>
            </a:r>
            <a:r>
              <a:rPr lang="en-US" sz="4000" b="1" dirty="0">
                <a:solidFill>
                  <a:schemeClr val="accent2"/>
                </a:solidFill>
              </a:rPr>
              <a:t>container image </a:t>
            </a:r>
          </a:p>
          <a:p>
            <a:pPr marL="0" indent="0">
              <a:buNone/>
            </a:pPr>
            <a:endParaRPr lang="en-US" sz="4000" b="1" dirty="0">
              <a:solidFill>
                <a:schemeClr val="accent2"/>
              </a:solidFill>
            </a:endParaRPr>
          </a:p>
          <a:p>
            <a:r>
              <a:rPr lang="en-US" sz="4000" dirty="0"/>
              <a:t>Pre-built</a:t>
            </a:r>
            <a:r>
              <a:rPr lang="en-US" sz="4000" b="1" dirty="0">
                <a:solidFill>
                  <a:schemeClr val="accent2"/>
                </a:solidFill>
              </a:rPr>
              <a:t> </a:t>
            </a:r>
            <a:r>
              <a:rPr lang="en-US" sz="4000" dirty="0"/>
              <a:t>container images can be run “as is” after pulling them from a repository</a:t>
            </a:r>
          </a:p>
          <a:p>
            <a:endParaRPr lang="en-US" sz="4000" dirty="0"/>
          </a:p>
          <a:p>
            <a:r>
              <a:rPr lang="en-US" sz="4000" dirty="0"/>
              <a:t>Custom container images can be built from a </a:t>
            </a:r>
            <a:r>
              <a:rPr lang="en-US" sz="4000" b="1" dirty="0" err="1">
                <a:solidFill>
                  <a:schemeClr val="accent2"/>
                </a:solidFill>
              </a:rPr>
              <a:t>Containerfile</a:t>
            </a:r>
            <a:r>
              <a:rPr lang="en-US" sz="4000" b="1" dirty="0">
                <a:solidFill>
                  <a:schemeClr val="accent2"/>
                </a:solidFill>
              </a:rPr>
              <a:t> </a:t>
            </a:r>
            <a:r>
              <a:rPr lang="en-US" sz="4000" dirty="0"/>
              <a:t>or</a:t>
            </a:r>
            <a:r>
              <a:rPr lang="en-US" sz="4000" b="1" dirty="0">
                <a:solidFill>
                  <a:schemeClr val="accent2"/>
                </a:solidFill>
              </a:rPr>
              <a:t> </a:t>
            </a:r>
            <a:r>
              <a:rPr lang="en-US" sz="4000" b="1" dirty="0" err="1">
                <a:solidFill>
                  <a:schemeClr val="accent2"/>
                </a:solidFill>
              </a:rPr>
              <a:t>Dockerfile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726847C-B150-ED1A-192A-0B3A067FA3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How Do </a:t>
            </a:r>
            <a:r>
              <a:rPr lang="en-US" b="1" dirty="0">
                <a:solidFill>
                  <a:schemeClr val="accent2"/>
                </a:solidFill>
              </a:rPr>
              <a:t>Containers </a:t>
            </a:r>
            <a:r>
              <a:rPr lang="en-US" b="1" dirty="0"/>
              <a:t>Work?</a:t>
            </a:r>
          </a:p>
        </p:txBody>
      </p:sp>
      <p:pic>
        <p:nvPicPr>
          <p:cNvPr id="5" name="Picture 2">
            <a:hlinkClick r:id="rId3"/>
            <a:extLst>
              <a:ext uri="{FF2B5EF4-FFF2-40B4-BE49-F238E27FC236}">
                <a16:creationId xmlns:a16="http://schemas.microsoft.com/office/drawing/2014/main" id="{A3ECB7F3-8828-A345-4F54-3701024A3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179" y="105883"/>
            <a:ext cx="750996" cy="9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699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726847C-B150-ED1A-192A-0B3A067FA3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Example 1: Apache </a:t>
            </a:r>
            <a:r>
              <a:rPr lang="en-US" b="1" dirty="0">
                <a:solidFill>
                  <a:schemeClr val="accent2"/>
                </a:solidFill>
              </a:rPr>
              <a:t>Container</a:t>
            </a:r>
          </a:p>
        </p:txBody>
      </p:sp>
      <p:pic>
        <p:nvPicPr>
          <p:cNvPr id="5" name="Picture 2">
            <a:hlinkClick r:id="rId3"/>
            <a:extLst>
              <a:ext uri="{FF2B5EF4-FFF2-40B4-BE49-F238E27FC236}">
                <a16:creationId xmlns:a16="http://schemas.microsoft.com/office/drawing/2014/main" id="{A3ECB7F3-8828-A345-4F54-3701024A3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179" y="105883"/>
            <a:ext cx="750996" cy="9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Protecting Apache by removing version signatures and Server info - Sean Mancini's Everything I.T ...">
            <a:extLst>
              <a:ext uri="{FF2B5EF4-FFF2-40B4-BE49-F238E27FC236}">
                <a16:creationId xmlns:a16="http://schemas.microsoft.com/office/drawing/2014/main" id="{DDB82CB3-5ACB-9CD3-3131-DADE34D95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271" y="1761869"/>
            <a:ext cx="4271458" cy="333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849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97435F-4E0A-65E2-C069-1A7B115A2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6663C2-24FF-59C0-E1EB-F460E1E56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21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7EAF532-77CF-7F93-12AC-CD359DF47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E9A9AEC-2102-F078-9C24-65DEC1C8E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14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7EAF532-77CF-7F93-12AC-CD359DF47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48D59-3516-1D08-5A3E-B3C13C045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03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726847C-B150-ED1A-192A-0B3A067FA3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Example 2: Nmap </a:t>
            </a:r>
            <a:r>
              <a:rPr lang="en-US" b="1" dirty="0">
                <a:solidFill>
                  <a:schemeClr val="accent2"/>
                </a:solidFill>
              </a:rPr>
              <a:t>Container</a:t>
            </a:r>
          </a:p>
        </p:txBody>
      </p:sp>
      <p:pic>
        <p:nvPicPr>
          <p:cNvPr id="5" name="Picture 2">
            <a:hlinkClick r:id="rId3"/>
            <a:extLst>
              <a:ext uri="{FF2B5EF4-FFF2-40B4-BE49-F238E27FC236}">
                <a16:creationId xmlns:a16="http://schemas.microsoft.com/office/drawing/2014/main" id="{A3ECB7F3-8828-A345-4F54-3701024A3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179" y="105883"/>
            <a:ext cx="750996" cy="9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lega la nueva versión de Nmap 7.80 y estos son sus cambios mas importantes – Linux-OS.net">
            <a:extLst>
              <a:ext uri="{FF2B5EF4-FFF2-40B4-BE49-F238E27FC236}">
                <a16:creationId xmlns:a16="http://schemas.microsoft.com/office/drawing/2014/main" id="{A9CFACD2-420F-A73E-8737-195FCAAE0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2195513"/>
            <a:ext cx="45148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593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545B9-DE67-03B1-C6D7-472C22061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03633"/>
            <a:ext cx="4983760" cy="4465609"/>
          </a:xfrm>
        </p:spPr>
        <p:txBody>
          <a:bodyPr>
            <a:normAutofit/>
          </a:bodyPr>
          <a:lstStyle/>
          <a:p>
            <a:r>
              <a:rPr lang="en-US" sz="4000"/>
              <a:t>The action of isolating an operating system on the </a:t>
            </a:r>
            <a:r>
              <a:rPr lang="en-US" sz="4000" b="1">
                <a:solidFill>
                  <a:schemeClr val="accent1"/>
                </a:solidFill>
              </a:rPr>
              <a:t>hardware</a:t>
            </a:r>
            <a:r>
              <a:rPr lang="en-US" sz="4000"/>
              <a:t> level from other operating systems on the hypervisor, or below the hypervisor.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726847C-B150-ED1A-192A-0B3A067FA3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What Is </a:t>
            </a:r>
            <a:r>
              <a:rPr lang="en-US" b="1">
                <a:solidFill>
                  <a:schemeClr val="accent1"/>
                </a:solidFill>
              </a:rPr>
              <a:t>Virtualization</a:t>
            </a:r>
            <a:r>
              <a:rPr lang="en-US" b="1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8D5B8-AFA1-3DBD-DB4A-33A393631078}"/>
              </a:ext>
            </a:extLst>
          </p:cNvPr>
          <p:cNvSpPr txBox="1"/>
          <p:nvPr/>
        </p:nvSpPr>
        <p:spPr>
          <a:xfrm>
            <a:off x="5821960" y="5921364"/>
            <a:ext cx="63700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/>
              <a:t>https://helpdeskgeek.com</a:t>
            </a:r>
          </a:p>
        </p:txBody>
      </p:sp>
      <p:pic>
        <p:nvPicPr>
          <p:cNvPr id="1026" name="Picture 2" descr="VirtualBox vs VMWare: Which Is Best?">
            <a:extLst>
              <a:ext uri="{FF2B5EF4-FFF2-40B4-BE49-F238E27FC236}">
                <a16:creationId xmlns:a16="http://schemas.microsoft.com/office/drawing/2014/main" id="{3F1ED496-AA00-1F81-A7D3-44389C45A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122" y="1803633"/>
            <a:ext cx="6327146" cy="402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hlinkClick r:id="rId3"/>
            <a:extLst>
              <a:ext uri="{FF2B5EF4-FFF2-40B4-BE49-F238E27FC236}">
                <a16:creationId xmlns:a16="http://schemas.microsoft.com/office/drawing/2014/main" id="{E30BBC81-D25E-CFDA-07DD-9D0566EA7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179" y="105883"/>
            <a:ext cx="750996" cy="9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738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A4E5B-5522-677F-0844-C8B487C0E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EE5E31-C736-DAC5-49F9-1D760134D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20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A4E5B-5522-677F-0844-C8B487C0E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F3C3C5-8167-ED10-11C6-F3F0FFF17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17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726847C-B150-ED1A-192A-0B3A067FA3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Example 3: MYSQL server </a:t>
            </a:r>
            <a:r>
              <a:rPr lang="en-US" b="1" dirty="0">
                <a:solidFill>
                  <a:schemeClr val="accent2"/>
                </a:solidFill>
              </a:rPr>
              <a:t>Container</a:t>
            </a:r>
          </a:p>
        </p:txBody>
      </p:sp>
      <p:pic>
        <p:nvPicPr>
          <p:cNvPr id="5" name="Picture 2">
            <a:hlinkClick r:id="rId3"/>
            <a:extLst>
              <a:ext uri="{FF2B5EF4-FFF2-40B4-BE49-F238E27FC236}">
                <a16:creationId xmlns:a16="http://schemas.microsoft.com/office/drawing/2014/main" id="{A3ECB7F3-8828-A345-4F54-3701024A3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179" y="105883"/>
            <a:ext cx="750996" cy="9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Microsoft SQL Server vs MySQL Server Post - 24x7servermanagement">
            <a:extLst>
              <a:ext uri="{FF2B5EF4-FFF2-40B4-BE49-F238E27FC236}">
                <a16:creationId xmlns:a16="http://schemas.microsoft.com/office/drawing/2014/main" id="{41D90F71-F36E-4132-FC8E-E3FEA6AAC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026" y="2504152"/>
            <a:ext cx="3387948" cy="184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80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A4E5B-5522-677F-0844-C8B487C0E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AD224-F024-46F5-117A-1CE7D5CF6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55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A4E5B-5522-677F-0844-C8B487C0E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BAD6D2-14B1-16BA-85AB-3F0091690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78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726847C-B150-ED1A-192A-0B3A067FA3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Example 4: Angular Web App </a:t>
            </a:r>
            <a:r>
              <a:rPr lang="en-US" b="1" dirty="0">
                <a:solidFill>
                  <a:schemeClr val="accent2"/>
                </a:solidFill>
              </a:rPr>
              <a:t>Container</a:t>
            </a:r>
          </a:p>
        </p:txBody>
      </p:sp>
      <p:pic>
        <p:nvPicPr>
          <p:cNvPr id="5" name="Picture 2">
            <a:hlinkClick r:id="rId3"/>
            <a:extLst>
              <a:ext uri="{FF2B5EF4-FFF2-40B4-BE49-F238E27FC236}">
                <a16:creationId xmlns:a16="http://schemas.microsoft.com/office/drawing/2014/main" id="{A3ECB7F3-8828-A345-4F54-3701024A3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179" y="105883"/>
            <a:ext cx="750996" cy="9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ngular JS full logo transparent PNG - StickPNG">
            <a:extLst>
              <a:ext uri="{FF2B5EF4-FFF2-40B4-BE49-F238E27FC236}">
                <a16:creationId xmlns:a16="http://schemas.microsoft.com/office/drawing/2014/main" id="{7054534A-AE53-0EE4-EF21-ED73BA8CE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1924050"/>
            <a:ext cx="45148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54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A4E5B-5522-677F-0844-C8B487C0E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1B7DD9-829C-BE37-3723-AFDC23C15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21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A4E5B-5522-677F-0844-C8B487C0E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92A1C9-A701-E553-9303-B544BF011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90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8F2917-38D0-2F21-D7AB-73E0BBCBC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09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5BEA4A-3752-3944-6F33-439AF2AF4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AF9FE4-97D4-B7A5-C02E-C24F9BA073B6}"/>
              </a:ext>
            </a:extLst>
          </p:cNvPr>
          <p:cNvSpPr txBox="1"/>
          <p:nvPr/>
        </p:nvSpPr>
        <p:spPr>
          <a:xfrm>
            <a:off x="7906043" y="3075057"/>
            <a:ext cx="4009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</a:rPr>
              <a:t>Build Continued…</a:t>
            </a:r>
          </a:p>
        </p:txBody>
      </p:sp>
    </p:spTree>
    <p:extLst>
      <p:ext uri="{BB962C8B-B14F-4D97-AF65-F5344CB8AC3E}">
        <p14:creationId xmlns:p14="http://schemas.microsoft.com/office/powerpoint/2010/main" val="132011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F70166F-97F0-FD9F-0E23-F1006A2F7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396" y="1825624"/>
            <a:ext cx="5422779" cy="46130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545B9-DE67-03B1-C6D7-472C22061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618584" cy="4351338"/>
          </a:xfrm>
        </p:spPr>
        <p:txBody>
          <a:bodyPr>
            <a:normAutofit lnSpcReduction="10000"/>
          </a:bodyPr>
          <a:lstStyle/>
          <a:p>
            <a:r>
              <a:rPr lang="en-US" sz="4000"/>
              <a:t>The action of isolating one or more processes or applications on the </a:t>
            </a:r>
            <a:r>
              <a:rPr lang="en-US" sz="4000" b="1">
                <a:solidFill>
                  <a:schemeClr val="accent2"/>
                </a:solidFill>
              </a:rPr>
              <a:t>kernel</a:t>
            </a:r>
            <a:r>
              <a:rPr lang="en-US" sz="4000"/>
              <a:t> level from the rest of the Operating System.</a:t>
            </a:r>
          </a:p>
          <a:p>
            <a:r>
              <a:rPr lang="en-US" sz="4000"/>
              <a:t>A feature of the Linux kernel</a:t>
            </a:r>
          </a:p>
          <a:p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726847C-B150-ED1A-192A-0B3A067FA3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What Is </a:t>
            </a:r>
            <a:r>
              <a:rPr lang="en-US" b="1">
                <a:solidFill>
                  <a:schemeClr val="accent2"/>
                </a:solidFill>
              </a:rPr>
              <a:t>Containerization</a:t>
            </a:r>
            <a:r>
              <a:rPr lang="en-US" b="1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7CA58-215A-35A8-2B3B-9A04DA9B93FE}"/>
              </a:ext>
            </a:extLst>
          </p:cNvPr>
          <p:cNvSpPr txBox="1"/>
          <p:nvPr/>
        </p:nvSpPr>
        <p:spPr>
          <a:xfrm>
            <a:off x="6643396" y="6176963"/>
            <a:ext cx="49900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/>
              <a:t>https://medium.com</a:t>
            </a:r>
          </a:p>
        </p:txBody>
      </p:sp>
      <p:pic>
        <p:nvPicPr>
          <p:cNvPr id="2" name="Picture 2">
            <a:hlinkClick r:id="rId4"/>
            <a:extLst>
              <a:ext uri="{FF2B5EF4-FFF2-40B4-BE49-F238E27FC236}">
                <a16:creationId xmlns:a16="http://schemas.microsoft.com/office/drawing/2014/main" id="{5C2894B9-1F3D-271D-87BE-FFF03E019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179" y="105883"/>
            <a:ext cx="750996" cy="9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673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C4ADEF-CFDC-2E74-E217-C05CA3E3D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58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FAD6B9-6D9D-2348-125E-D7B77A441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21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545B9-DE67-03B1-C6D7-472C22061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1654"/>
            <a:ext cx="10302551" cy="5164592"/>
          </a:xfrm>
        </p:spPr>
        <p:txBody>
          <a:bodyPr>
            <a:noAutofit/>
          </a:bodyPr>
          <a:lstStyle/>
          <a:p>
            <a:r>
              <a:rPr lang="en-US" b="1">
                <a:solidFill>
                  <a:srgbClr val="7030A0"/>
                </a:solidFill>
              </a:rPr>
              <a:t>ADD</a:t>
            </a:r>
            <a:r>
              <a:rPr lang="en-US" b="1"/>
              <a:t>			Add local or remote files and directories.</a:t>
            </a:r>
          </a:p>
          <a:p>
            <a:r>
              <a:rPr lang="en-US" b="1">
                <a:solidFill>
                  <a:srgbClr val="7030A0"/>
                </a:solidFill>
              </a:rPr>
              <a:t>ARG</a:t>
            </a:r>
            <a:r>
              <a:rPr lang="en-US" b="1"/>
              <a:t>			Use build-time variables.</a:t>
            </a:r>
          </a:p>
          <a:p>
            <a:r>
              <a:rPr lang="en-US" b="1">
                <a:solidFill>
                  <a:srgbClr val="7030A0"/>
                </a:solidFill>
              </a:rPr>
              <a:t>CMD</a:t>
            </a:r>
            <a:r>
              <a:rPr lang="en-US" b="1"/>
              <a:t>		Specify default commands.</a:t>
            </a:r>
          </a:p>
          <a:p>
            <a:r>
              <a:rPr lang="en-US" b="1">
                <a:solidFill>
                  <a:srgbClr val="7030A0"/>
                </a:solidFill>
              </a:rPr>
              <a:t>COPY</a:t>
            </a:r>
            <a:r>
              <a:rPr lang="en-US" b="1"/>
              <a:t>		Copy files and directories.</a:t>
            </a:r>
          </a:p>
          <a:p>
            <a:r>
              <a:rPr lang="en-US" b="1">
                <a:solidFill>
                  <a:srgbClr val="7030A0"/>
                </a:solidFill>
              </a:rPr>
              <a:t>ENTRYPOINT</a:t>
            </a:r>
            <a:r>
              <a:rPr lang="en-US" b="1"/>
              <a:t>	Specify default executable.</a:t>
            </a:r>
          </a:p>
          <a:p>
            <a:r>
              <a:rPr lang="en-US" b="1">
                <a:solidFill>
                  <a:srgbClr val="7030A0"/>
                </a:solidFill>
              </a:rPr>
              <a:t>ENV	</a:t>
            </a:r>
            <a:r>
              <a:rPr lang="en-US" b="1"/>
              <a:t>		Set environment variables.</a:t>
            </a:r>
          </a:p>
          <a:p>
            <a:r>
              <a:rPr lang="en-US" b="1">
                <a:solidFill>
                  <a:srgbClr val="7030A0"/>
                </a:solidFill>
              </a:rPr>
              <a:t>EXPOSE</a:t>
            </a:r>
            <a:r>
              <a:rPr lang="en-US" b="1"/>
              <a:t>		Describe which ports your application is listening 				on.</a:t>
            </a:r>
          </a:p>
          <a:p>
            <a:r>
              <a:rPr lang="en-US" b="1">
                <a:solidFill>
                  <a:srgbClr val="7030A0"/>
                </a:solidFill>
              </a:rPr>
              <a:t>FROM</a:t>
            </a:r>
            <a:r>
              <a:rPr lang="en-US" b="1"/>
              <a:t>		Create a new build stage from a base image.</a:t>
            </a:r>
          </a:p>
          <a:p>
            <a:r>
              <a:rPr lang="en-US" b="1">
                <a:solidFill>
                  <a:srgbClr val="7030A0"/>
                </a:solidFill>
              </a:rPr>
              <a:t>HEALTHCHECK</a:t>
            </a:r>
            <a:r>
              <a:rPr lang="en-US" b="1"/>
              <a:t>	Check a container's health on startup.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726847C-B150-ED1A-192A-0B3A067FA3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solidFill>
                  <a:schemeClr val="accent2"/>
                </a:solidFill>
              </a:rPr>
              <a:t>Containerfile</a:t>
            </a:r>
            <a:r>
              <a:rPr lang="en-US" b="1"/>
              <a:t> Directives</a:t>
            </a:r>
          </a:p>
        </p:txBody>
      </p:sp>
      <p:pic>
        <p:nvPicPr>
          <p:cNvPr id="5" name="Picture 2">
            <a:hlinkClick r:id="rId3"/>
            <a:extLst>
              <a:ext uri="{FF2B5EF4-FFF2-40B4-BE49-F238E27FC236}">
                <a16:creationId xmlns:a16="http://schemas.microsoft.com/office/drawing/2014/main" id="{A3ECB7F3-8828-A345-4F54-3701024A3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179" y="105883"/>
            <a:ext cx="750996" cy="9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CED104-8402-E0BF-3C7A-0ADE80317AA4}"/>
              </a:ext>
            </a:extLst>
          </p:cNvPr>
          <p:cNvSpPr txBox="1"/>
          <p:nvPr/>
        </p:nvSpPr>
        <p:spPr>
          <a:xfrm>
            <a:off x="0" y="6642556"/>
            <a:ext cx="62213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/>
              <a:t>https://docs.docker.com/engine/reference/builder/</a:t>
            </a:r>
          </a:p>
        </p:txBody>
      </p:sp>
    </p:spTree>
    <p:extLst>
      <p:ext uri="{BB962C8B-B14F-4D97-AF65-F5344CB8AC3E}">
        <p14:creationId xmlns:p14="http://schemas.microsoft.com/office/powerpoint/2010/main" val="2012646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545B9-DE67-03B1-C6D7-472C22061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12371"/>
            <a:ext cx="10302551" cy="5164592"/>
          </a:xfrm>
        </p:spPr>
        <p:txBody>
          <a:bodyPr>
            <a:noAutofit/>
          </a:bodyPr>
          <a:lstStyle/>
          <a:p>
            <a:r>
              <a:rPr lang="en-US" b="1">
                <a:solidFill>
                  <a:srgbClr val="7030A0"/>
                </a:solidFill>
              </a:rPr>
              <a:t>LABEL</a:t>
            </a:r>
            <a:r>
              <a:rPr lang="en-US" b="1"/>
              <a:t>		Add metadata to an image.</a:t>
            </a:r>
          </a:p>
          <a:p>
            <a:r>
              <a:rPr lang="en-US" b="1">
                <a:solidFill>
                  <a:srgbClr val="7030A0"/>
                </a:solidFill>
              </a:rPr>
              <a:t>MAINTAINER</a:t>
            </a:r>
            <a:r>
              <a:rPr lang="en-US" b="1"/>
              <a:t>	Specify the author of an image.</a:t>
            </a:r>
          </a:p>
          <a:p>
            <a:r>
              <a:rPr lang="en-US" b="1">
                <a:solidFill>
                  <a:srgbClr val="7030A0"/>
                </a:solidFill>
              </a:rPr>
              <a:t>ONBUILD</a:t>
            </a:r>
            <a:r>
              <a:rPr lang="en-US" b="1"/>
              <a:t>		Specify instructions for when the image is used in 			a build.</a:t>
            </a:r>
          </a:p>
          <a:p>
            <a:r>
              <a:rPr lang="en-US" b="1">
                <a:solidFill>
                  <a:srgbClr val="7030A0"/>
                </a:solidFill>
              </a:rPr>
              <a:t>RUN</a:t>
            </a:r>
            <a:r>
              <a:rPr lang="en-US" b="1"/>
              <a:t>			Execute build commands.</a:t>
            </a:r>
          </a:p>
          <a:p>
            <a:r>
              <a:rPr lang="en-US" b="1">
                <a:solidFill>
                  <a:srgbClr val="7030A0"/>
                </a:solidFill>
              </a:rPr>
              <a:t>SHELL</a:t>
            </a:r>
            <a:r>
              <a:rPr lang="en-US" b="1"/>
              <a:t>		Set the default shell of an image.</a:t>
            </a:r>
          </a:p>
          <a:p>
            <a:r>
              <a:rPr lang="en-US" b="1">
                <a:solidFill>
                  <a:srgbClr val="7030A0"/>
                </a:solidFill>
              </a:rPr>
              <a:t>STOPSIGNAL</a:t>
            </a:r>
            <a:r>
              <a:rPr lang="en-US" b="1"/>
              <a:t>	Specify the system call signal for exiting a 					container.</a:t>
            </a:r>
          </a:p>
          <a:p>
            <a:r>
              <a:rPr lang="en-US" b="1">
                <a:solidFill>
                  <a:srgbClr val="7030A0"/>
                </a:solidFill>
              </a:rPr>
              <a:t>USER</a:t>
            </a:r>
            <a:r>
              <a:rPr lang="en-US" b="1"/>
              <a:t>		Set user and group ID.</a:t>
            </a:r>
          </a:p>
          <a:p>
            <a:r>
              <a:rPr lang="en-US" b="1">
                <a:solidFill>
                  <a:srgbClr val="7030A0"/>
                </a:solidFill>
              </a:rPr>
              <a:t>VOLUME</a:t>
            </a:r>
            <a:r>
              <a:rPr lang="en-US" b="1"/>
              <a:t>		Create volume mounts.</a:t>
            </a:r>
          </a:p>
          <a:p>
            <a:r>
              <a:rPr lang="en-US" b="1">
                <a:solidFill>
                  <a:srgbClr val="7030A0"/>
                </a:solidFill>
              </a:rPr>
              <a:t>WORKDIR</a:t>
            </a:r>
            <a:r>
              <a:rPr lang="en-US" b="1"/>
              <a:t>		Change working directory.</a:t>
            </a:r>
          </a:p>
          <a:p>
            <a:endParaRPr lang="en-US" b="1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726847C-B150-ED1A-192A-0B3A067FA3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solidFill>
                  <a:schemeClr val="accent2"/>
                </a:solidFill>
              </a:rPr>
              <a:t>Containerfile</a:t>
            </a:r>
            <a:r>
              <a:rPr lang="en-US" b="1"/>
              <a:t> Directives (cont.)</a:t>
            </a:r>
          </a:p>
        </p:txBody>
      </p:sp>
      <p:pic>
        <p:nvPicPr>
          <p:cNvPr id="5" name="Picture 2">
            <a:hlinkClick r:id="rId3"/>
            <a:extLst>
              <a:ext uri="{FF2B5EF4-FFF2-40B4-BE49-F238E27FC236}">
                <a16:creationId xmlns:a16="http://schemas.microsoft.com/office/drawing/2014/main" id="{A3ECB7F3-8828-A345-4F54-3701024A3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179" y="105883"/>
            <a:ext cx="750996" cy="9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2C547D-901B-1B54-EDDC-276E48645C6A}"/>
              </a:ext>
            </a:extLst>
          </p:cNvPr>
          <p:cNvSpPr txBox="1"/>
          <p:nvPr/>
        </p:nvSpPr>
        <p:spPr>
          <a:xfrm>
            <a:off x="0" y="6642556"/>
            <a:ext cx="62213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/>
              <a:t>https://docs.docker.com/engine/reference/builder/</a:t>
            </a:r>
          </a:p>
        </p:txBody>
      </p:sp>
    </p:spTree>
    <p:extLst>
      <p:ext uri="{BB962C8B-B14F-4D97-AF65-F5344CB8AC3E}">
        <p14:creationId xmlns:p14="http://schemas.microsoft.com/office/powerpoint/2010/main" val="656125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98136-CB43-2EB1-78A3-B657355B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40" y="821094"/>
            <a:ext cx="10855960" cy="6036905"/>
          </a:xfrm>
        </p:spPr>
        <p:txBody>
          <a:bodyPr>
            <a:normAutofit fontScale="85000" lnSpcReduction="20000"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 b="1" dirty="0" err="1"/>
              <a:t>podman</a:t>
            </a:r>
            <a:r>
              <a:rPr lang="en-US" sz="3600" b="1" dirty="0"/>
              <a:t> network create </a:t>
            </a:r>
            <a:r>
              <a:rPr lang="en-US" sz="3600" i="1" dirty="0">
                <a:solidFill>
                  <a:srgbClr val="002060"/>
                </a:solidFill>
              </a:rPr>
              <a:t>&lt;network name&gt;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 b="1" dirty="0" err="1"/>
              <a:t>podman</a:t>
            </a:r>
            <a:r>
              <a:rPr lang="en-US" sz="3600" b="1" dirty="0"/>
              <a:t> volume create </a:t>
            </a:r>
            <a:r>
              <a:rPr lang="en-US" sz="3600" i="1" dirty="0">
                <a:solidFill>
                  <a:srgbClr val="002060"/>
                </a:solidFill>
              </a:rPr>
              <a:t>&lt;volume name&gt;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 b="1" dirty="0" err="1"/>
              <a:t>podman</a:t>
            </a:r>
            <a:r>
              <a:rPr lang="en-US" sz="3600" b="1" dirty="0"/>
              <a:t> inspect </a:t>
            </a:r>
            <a:r>
              <a:rPr lang="en-US" sz="3600" i="1" dirty="0">
                <a:solidFill>
                  <a:srgbClr val="002060"/>
                </a:solidFill>
              </a:rPr>
              <a:t>&lt;container/image/network/vol etc.&gt;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 b="1" dirty="0" err="1"/>
              <a:t>skopeo</a:t>
            </a:r>
            <a:r>
              <a:rPr lang="en-US" sz="3600" b="1" dirty="0"/>
              <a:t> inspect </a:t>
            </a:r>
            <a:r>
              <a:rPr lang="en-US" sz="3600" i="1" dirty="0">
                <a:solidFill>
                  <a:srgbClr val="002060"/>
                </a:solidFill>
              </a:rPr>
              <a:t>&lt;container image URL&gt;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 b="1" dirty="0" err="1"/>
              <a:t>podman</a:t>
            </a:r>
            <a:r>
              <a:rPr lang="en-US" sz="3600" b="1" dirty="0"/>
              <a:t> search </a:t>
            </a:r>
            <a:r>
              <a:rPr lang="en-US" sz="3600" i="1" dirty="0">
                <a:solidFill>
                  <a:srgbClr val="002060"/>
                </a:solidFill>
              </a:rPr>
              <a:t>&lt;container image name&gt;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 b="1" dirty="0" err="1"/>
              <a:t>podman</a:t>
            </a:r>
            <a:r>
              <a:rPr lang="en-US" sz="3600" b="1" dirty="0"/>
              <a:t> pull </a:t>
            </a:r>
            <a:r>
              <a:rPr lang="en-US" sz="3600" i="1" dirty="0">
                <a:solidFill>
                  <a:srgbClr val="002060"/>
                </a:solidFill>
              </a:rPr>
              <a:t>&lt;container image URL&gt;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 b="1" dirty="0" err="1"/>
              <a:t>Podman</a:t>
            </a:r>
            <a:r>
              <a:rPr lang="en-US" sz="3600" b="1" dirty="0"/>
              <a:t> push </a:t>
            </a:r>
            <a:r>
              <a:rPr lang="en-US" sz="3600" i="1" dirty="0">
                <a:solidFill>
                  <a:srgbClr val="002060"/>
                </a:solidFill>
              </a:rPr>
              <a:t>&lt;container image URL&gt;</a:t>
            </a:r>
            <a:endParaRPr lang="en-US" sz="3600" i="1" dirty="0"/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600" b="1" dirty="0" err="1"/>
              <a:t>podman</a:t>
            </a:r>
            <a:r>
              <a:rPr lang="en-US" sz="3600" b="1" dirty="0"/>
              <a:t> stop </a:t>
            </a:r>
            <a:r>
              <a:rPr lang="en-US" sz="3600" i="1" dirty="0">
                <a:solidFill>
                  <a:srgbClr val="002060"/>
                </a:solidFill>
              </a:rPr>
              <a:t>&lt;container name&gt;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600" b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6FA57F8-33DD-62A3-A6EB-50565FDAB7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Useful Commands</a:t>
            </a:r>
          </a:p>
        </p:txBody>
      </p:sp>
      <p:pic>
        <p:nvPicPr>
          <p:cNvPr id="2" name="Picture 2">
            <a:hlinkClick r:id="rId2"/>
            <a:extLst>
              <a:ext uri="{FF2B5EF4-FFF2-40B4-BE49-F238E27FC236}">
                <a16:creationId xmlns:a16="http://schemas.microsoft.com/office/drawing/2014/main" id="{39D28DEA-EBDE-2191-676E-D0ACFC094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179" y="105883"/>
            <a:ext cx="750996" cy="9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208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98136-CB43-2EB1-78A3-B657355B5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40" y="849086"/>
            <a:ext cx="10855960" cy="60089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9.     </a:t>
            </a:r>
            <a:r>
              <a:rPr lang="en-US" b="1" dirty="0" err="1"/>
              <a:t>podman</a:t>
            </a:r>
            <a:r>
              <a:rPr lang="en-US" b="1" dirty="0"/>
              <a:t> build -t </a:t>
            </a:r>
            <a:r>
              <a:rPr lang="en-US" i="1" dirty="0">
                <a:solidFill>
                  <a:srgbClr val="002060"/>
                </a:solidFill>
              </a:rPr>
              <a:t>&lt;container image name&gt; </a:t>
            </a:r>
            <a:r>
              <a:rPr lang="en-US" b="1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10.   </a:t>
            </a:r>
            <a:r>
              <a:rPr lang="en-US" b="1" dirty="0" err="1"/>
              <a:t>podman</a:t>
            </a:r>
            <a:r>
              <a:rPr lang="en-US" b="1" dirty="0"/>
              <a:t> export -o </a:t>
            </a:r>
            <a:r>
              <a:rPr lang="en-US" i="1" dirty="0">
                <a:solidFill>
                  <a:srgbClr val="002060"/>
                </a:solidFill>
              </a:rPr>
              <a:t>&lt;archive.tar&gt; &lt;container name&gt;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11.   </a:t>
            </a:r>
            <a:r>
              <a:rPr lang="en-US" b="1" dirty="0" err="1"/>
              <a:t>podman</a:t>
            </a:r>
            <a:r>
              <a:rPr lang="en-US" b="1" dirty="0"/>
              <a:t> import  </a:t>
            </a:r>
            <a:r>
              <a:rPr lang="en-US" i="1" dirty="0">
                <a:solidFill>
                  <a:srgbClr val="002060"/>
                </a:solidFill>
              </a:rPr>
              <a:t>&lt;archive.tar&gt;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12.   </a:t>
            </a:r>
            <a:r>
              <a:rPr lang="en-US" b="1" dirty="0" err="1"/>
              <a:t>podman</a:t>
            </a:r>
            <a:r>
              <a:rPr lang="en-US" b="1" dirty="0"/>
              <a:t> exec -it </a:t>
            </a:r>
            <a:r>
              <a:rPr lang="en-US" i="1" dirty="0">
                <a:solidFill>
                  <a:srgbClr val="002060"/>
                </a:solidFill>
              </a:rPr>
              <a:t>&lt;container name&gt; </a:t>
            </a:r>
            <a:r>
              <a:rPr lang="en-US" b="1" dirty="0"/>
              <a:t>/bin/</a:t>
            </a:r>
            <a:r>
              <a:rPr lang="en-US" b="1" dirty="0" err="1"/>
              <a:t>sh</a:t>
            </a:r>
            <a:endParaRPr lang="en-US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13.   </a:t>
            </a:r>
            <a:r>
              <a:rPr lang="en-US" b="1" dirty="0" err="1"/>
              <a:t>podman</a:t>
            </a:r>
            <a:r>
              <a:rPr lang="en-US" b="1" dirty="0"/>
              <a:t> exec </a:t>
            </a:r>
            <a:r>
              <a:rPr lang="en-US" i="1" dirty="0">
                <a:solidFill>
                  <a:srgbClr val="002060"/>
                </a:solidFill>
              </a:rPr>
              <a:t>&lt;container name&gt; &lt;command&gt;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14.   </a:t>
            </a:r>
            <a:r>
              <a:rPr lang="en-US" b="1" dirty="0" err="1"/>
              <a:t>podman</a:t>
            </a:r>
            <a:r>
              <a:rPr lang="en-US" b="1" dirty="0"/>
              <a:t> logs </a:t>
            </a:r>
            <a:r>
              <a:rPr lang="en-US" i="1" dirty="0">
                <a:solidFill>
                  <a:srgbClr val="002060"/>
                </a:solidFill>
              </a:rPr>
              <a:t>&lt;container name&gt;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15.   </a:t>
            </a:r>
            <a:r>
              <a:rPr lang="en-US" b="1" dirty="0" err="1"/>
              <a:t>podman</a:t>
            </a:r>
            <a:r>
              <a:rPr lang="en-US" b="1" dirty="0"/>
              <a:t> image rm </a:t>
            </a:r>
            <a:r>
              <a:rPr lang="en-US" i="1" dirty="0">
                <a:solidFill>
                  <a:srgbClr val="002060"/>
                </a:solidFill>
              </a:rPr>
              <a:t>&lt;container image name&gt;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16.   </a:t>
            </a:r>
            <a:r>
              <a:rPr lang="en-US" b="1" dirty="0" err="1"/>
              <a:t>podman</a:t>
            </a:r>
            <a:r>
              <a:rPr lang="en-US" b="1" dirty="0"/>
              <a:t> rm </a:t>
            </a:r>
            <a:r>
              <a:rPr lang="en-US" i="1" dirty="0">
                <a:solidFill>
                  <a:srgbClr val="002060"/>
                </a:solidFill>
              </a:rPr>
              <a:t>&lt;container name&gt;</a:t>
            </a:r>
          </a:p>
          <a:p>
            <a:pPr marL="514350" indent="-514350">
              <a:lnSpc>
                <a:spcPct val="150000"/>
              </a:lnSpc>
              <a:buAutoNum type="arabicPeriod" startAt="15"/>
            </a:pPr>
            <a:endParaRPr lang="en-US" sz="3100" i="1" dirty="0">
              <a:solidFill>
                <a:srgbClr val="002060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6FA57F8-33DD-62A3-A6EB-50565FDAB7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Useful Commands (cont.)</a:t>
            </a:r>
          </a:p>
        </p:txBody>
      </p:sp>
      <p:pic>
        <p:nvPicPr>
          <p:cNvPr id="2" name="Picture 2">
            <a:hlinkClick r:id="rId2"/>
            <a:extLst>
              <a:ext uri="{FF2B5EF4-FFF2-40B4-BE49-F238E27FC236}">
                <a16:creationId xmlns:a16="http://schemas.microsoft.com/office/drawing/2014/main" id="{5E90369A-77F8-0FD5-2147-17716E11C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179" y="105883"/>
            <a:ext cx="750996" cy="9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784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726847C-B150-ED1A-192A-0B3A067FA379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1280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Example 5: MariaDB &amp; </a:t>
            </a:r>
            <a:r>
              <a:rPr lang="en-US" b="1" dirty="0" err="1"/>
              <a:t>Wordpress</a:t>
            </a:r>
            <a:r>
              <a:rPr lang="en-US" b="1" dirty="0"/>
              <a:t> Stack with </a:t>
            </a:r>
          </a:p>
          <a:p>
            <a:r>
              <a:rPr lang="en-US" b="1" dirty="0">
                <a:solidFill>
                  <a:schemeClr val="accent2"/>
                </a:solidFill>
              </a:rPr>
              <a:t>Docker-Compose</a:t>
            </a:r>
          </a:p>
        </p:txBody>
      </p:sp>
      <p:pic>
        <p:nvPicPr>
          <p:cNvPr id="5" name="Picture 2">
            <a:hlinkClick r:id="rId3"/>
            <a:extLst>
              <a:ext uri="{FF2B5EF4-FFF2-40B4-BE49-F238E27FC236}">
                <a16:creationId xmlns:a16="http://schemas.microsoft.com/office/drawing/2014/main" id="{A3ECB7F3-8828-A345-4F54-3701024A3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179" y="105883"/>
            <a:ext cx="750996" cy="9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ogo MariaDB – Logos PNG">
            <a:extLst>
              <a:ext uri="{FF2B5EF4-FFF2-40B4-BE49-F238E27FC236}">
                <a16:creationId xmlns:a16="http://schemas.microsoft.com/office/drawing/2014/main" id="{5F6D7CF4-E9D1-C9D6-D8F4-D692EC02B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1" y="640079"/>
            <a:ext cx="5577839" cy="557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wordpress logo">
            <a:extLst>
              <a:ext uri="{FF2B5EF4-FFF2-40B4-BE49-F238E27FC236}">
                <a16:creationId xmlns:a16="http://schemas.microsoft.com/office/drawing/2014/main" id="{7F7B9325-84B0-D11E-AF40-39B7A158D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61" y="2393868"/>
            <a:ext cx="3681706" cy="207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628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F84CCE-3EBB-D0B8-701C-BE4CFFB77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85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7268BD-2D54-91E6-0B96-59871D11C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29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726847C-B150-ED1A-192A-0B3A067FA379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1280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Example 6: Minecraft server with</a:t>
            </a:r>
          </a:p>
          <a:p>
            <a:r>
              <a:rPr lang="en-US" b="1" dirty="0">
                <a:solidFill>
                  <a:schemeClr val="accent2"/>
                </a:solidFill>
              </a:rPr>
              <a:t>“</a:t>
            </a:r>
            <a:r>
              <a:rPr lang="en-US" b="1" dirty="0" err="1">
                <a:solidFill>
                  <a:schemeClr val="accent2"/>
                </a:solidFill>
              </a:rPr>
              <a:t>podman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kube</a:t>
            </a:r>
            <a:r>
              <a:rPr lang="en-US" b="1" dirty="0">
                <a:solidFill>
                  <a:schemeClr val="accent2"/>
                </a:solidFill>
              </a:rPr>
              <a:t> play”</a:t>
            </a:r>
          </a:p>
        </p:txBody>
      </p:sp>
      <p:pic>
        <p:nvPicPr>
          <p:cNvPr id="5" name="Picture 2">
            <a:hlinkClick r:id="rId3"/>
            <a:extLst>
              <a:ext uri="{FF2B5EF4-FFF2-40B4-BE49-F238E27FC236}">
                <a16:creationId xmlns:a16="http://schemas.microsoft.com/office/drawing/2014/main" id="{A3ECB7F3-8828-A345-4F54-3701024A3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179" y="105883"/>
            <a:ext cx="750996" cy="9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inecraft Logo Wallpapers - Top Free Minecraft Logo Backgrounds - WallpaperAccess">
            <a:extLst>
              <a:ext uri="{FF2B5EF4-FFF2-40B4-BE49-F238E27FC236}">
                <a16:creationId xmlns:a16="http://schemas.microsoft.com/office/drawing/2014/main" id="{CF81B390-93ED-25DE-2D8B-90B604BF5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497" y="1783080"/>
            <a:ext cx="4521005" cy="452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340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545B9-DE67-03B1-C6D7-472C22061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05187" cy="4351338"/>
          </a:xfrm>
        </p:spPr>
        <p:txBody>
          <a:bodyPr>
            <a:normAutofit/>
          </a:bodyPr>
          <a:lstStyle/>
          <a:p>
            <a:r>
              <a:rPr lang="en-US" sz="4000"/>
              <a:t>An isolated instance of a running application or process</a:t>
            </a:r>
          </a:p>
          <a:p>
            <a:r>
              <a:rPr lang="en-US" sz="4000"/>
              <a:t>Posses only the required libraries and software dependencies to function independently from the host OS</a:t>
            </a:r>
          </a:p>
          <a:p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726847C-B150-ED1A-192A-0B3A067FA3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What Is A </a:t>
            </a:r>
            <a:r>
              <a:rPr lang="en-US" b="1">
                <a:solidFill>
                  <a:schemeClr val="accent2"/>
                </a:solidFill>
              </a:rPr>
              <a:t>Container</a:t>
            </a:r>
            <a:r>
              <a:rPr lang="en-US" b="1"/>
              <a:t>?</a:t>
            </a:r>
          </a:p>
        </p:txBody>
      </p:sp>
      <p:pic>
        <p:nvPicPr>
          <p:cNvPr id="5" name="Picture 2">
            <a:hlinkClick r:id="rId3"/>
            <a:extLst>
              <a:ext uri="{FF2B5EF4-FFF2-40B4-BE49-F238E27FC236}">
                <a16:creationId xmlns:a16="http://schemas.microsoft.com/office/drawing/2014/main" id="{BAAFB776-356A-4992-5774-C57F9FC1B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179" y="105883"/>
            <a:ext cx="750996" cy="9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0042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8F2B52-58E0-138B-3AC7-9AA749AF0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465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01F73D-D9C3-A5EC-B1C7-4DAA0B43D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58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201746-13A6-7AED-1471-59301F7E0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159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8B5D34-8BF6-6B68-C19E-3798BCD19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13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AD0A08-442B-4F63-5364-D8C78A2B2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323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1773A1-30FD-E1DC-121A-A220EAA23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62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2">
            <a:hlinkClick r:id="rId2"/>
            <a:extLst>
              <a:ext uri="{FF2B5EF4-FFF2-40B4-BE49-F238E27FC236}">
                <a16:creationId xmlns:a16="http://schemas.microsoft.com/office/drawing/2014/main" id="{CAB5E043-E416-6A23-383B-479C35E0C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949" y="74623"/>
            <a:ext cx="2634516" cy="21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CAA08C-2EB1-586A-13A4-7598932C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VS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1BFCAF-1E42-7758-EE72-9C65CEAEB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39950"/>
            <a:ext cx="5157787" cy="4049713"/>
          </a:xfrm>
        </p:spPr>
        <p:txBody>
          <a:bodyPr>
            <a:normAutofit/>
          </a:bodyPr>
          <a:lstStyle/>
          <a:p>
            <a:r>
              <a:rPr lang="en-US" dirty="0"/>
              <a:t>All containers are run “rootless” by default</a:t>
            </a:r>
          </a:p>
          <a:p>
            <a:r>
              <a:rPr lang="en-US" dirty="0"/>
              <a:t>Standard in the Red Hat ecosystem</a:t>
            </a:r>
          </a:p>
          <a:p>
            <a:r>
              <a:rPr lang="en-US" dirty="0"/>
              <a:t>No dedicated daemon to manage containers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20A4FC-295F-7515-5FD5-C7303F15F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39950"/>
            <a:ext cx="5183188" cy="4049713"/>
          </a:xfrm>
        </p:spPr>
        <p:txBody>
          <a:bodyPr>
            <a:normAutofit/>
          </a:bodyPr>
          <a:lstStyle/>
          <a:p>
            <a:r>
              <a:rPr lang="en-US"/>
              <a:t>All containers are run as “root” by default</a:t>
            </a:r>
          </a:p>
          <a:p>
            <a:r>
              <a:rPr lang="en-US"/>
              <a:t>Much more popular</a:t>
            </a:r>
          </a:p>
          <a:p>
            <a:r>
              <a:rPr lang="en-US"/>
              <a:t>Dedicated daemon to manage containers</a:t>
            </a:r>
          </a:p>
          <a:p>
            <a:endParaRPr lang="en-US"/>
          </a:p>
        </p:txBody>
      </p:sp>
      <p:pic>
        <p:nvPicPr>
          <p:cNvPr id="7" name="Picture 14">
            <a:hlinkClick r:id="rId4"/>
            <a:extLst>
              <a:ext uri="{FF2B5EF4-FFF2-40B4-BE49-F238E27FC236}">
                <a16:creationId xmlns:a16="http://schemas.microsoft.com/office/drawing/2014/main" id="{F6C09E86-0E38-F730-BA38-0152F396A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041" y="261641"/>
            <a:ext cx="2097505" cy="176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hlinkClick r:id="rId6"/>
            <a:extLst>
              <a:ext uri="{FF2B5EF4-FFF2-40B4-BE49-F238E27FC236}">
                <a16:creationId xmlns:a16="http://schemas.microsoft.com/office/drawing/2014/main" id="{EEA8A6B1-9477-4F45-60B0-C6C3BEF45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179" y="105883"/>
            <a:ext cx="750996" cy="9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1308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77A9A35-6989-E164-FEE6-2E41D30A7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4" y="607978"/>
            <a:ext cx="12214227" cy="564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1D8E27-FAA3-47A9-0BB8-303FCAE27E68}"/>
              </a:ext>
            </a:extLst>
          </p:cNvPr>
          <p:cNvSpPr txBox="1"/>
          <p:nvPr/>
        </p:nvSpPr>
        <p:spPr>
          <a:xfrm>
            <a:off x="11114" y="6250021"/>
            <a:ext cx="49900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/>
              <a:t>https://hub.alfresco.com/</a:t>
            </a:r>
          </a:p>
        </p:txBody>
      </p:sp>
      <p:pic>
        <p:nvPicPr>
          <p:cNvPr id="4" name="Picture 2">
            <a:hlinkClick r:id="rId3"/>
            <a:extLst>
              <a:ext uri="{FF2B5EF4-FFF2-40B4-BE49-F238E27FC236}">
                <a16:creationId xmlns:a16="http://schemas.microsoft.com/office/drawing/2014/main" id="{83000BDF-46C9-536D-64EB-B41CD8AB0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179" y="105883"/>
            <a:ext cx="750996" cy="9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9592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ontainerization Kubernetes | SUE Cloud &amp; IT">
            <a:extLst>
              <a:ext uri="{FF2B5EF4-FFF2-40B4-BE49-F238E27FC236}">
                <a16:creationId xmlns:a16="http://schemas.microsoft.com/office/drawing/2014/main" id="{23B835F9-96A9-2455-399E-472D0BB68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6598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FEB986E8-3D79-1E4F-560A-3E653F60AA7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What is </a:t>
            </a:r>
            <a:r>
              <a:rPr lang="en-US" b="1" dirty="0">
                <a:solidFill>
                  <a:schemeClr val="accent5"/>
                </a:solidFill>
              </a:rPr>
              <a:t>Kubernetes (k8s)?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899EBE-E62F-FFA7-C894-22560E893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814" y="-1"/>
            <a:ext cx="1020186" cy="10921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D6280F-DA7A-E05D-38F5-D4AC48FB0442}"/>
              </a:ext>
            </a:extLst>
          </p:cNvPr>
          <p:cNvSpPr txBox="1"/>
          <p:nvPr/>
        </p:nvSpPr>
        <p:spPr>
          <a:xfrm>
            <a:off x="0" y="1131884"/>
            <a:ext cx="1219200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5"/>
                </a:solidFill>
              </a:rPr>
              <a:t>Kubernetes is a platform for orchestrating containerized applications across a cluster of machines.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Specializes in running containerized applications at scale with no or minimal downtime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Posses </a:t>
            </a:r>
            <a:r>
              <a:rPr lang="en-US" sz="4400" dirty="0">
                <a:solidFill>
                  <a:schemeClr val="accent5"/>
                </a:solidFill>
              </a:rPr>
              <a:t>auto-scaling </a:t>
            </a:r>
            <a:r>
              <a:rPr lang="en-US" sz="4400" dirty="0">
                <a:solidFill>
                  <a:schemeClr val="bg1"/>
                </a:solidFill>
              </a:rPr>
              <a:t>and</a:t>
            </a:r>
            <a:r>
              <a:rPr lang="en-US" sz="4400" dirty="0">
                <a:solidFill>
                  <a:schemeClr val="accent5"/>
                </a:solidFill>
              </a:rPr>
              <a:t> self-healing </a:t>
            </a:r>
            <a:r>
              <a:rPr lang="en-US" sz="4400" dirty="0">
                <a:solidFill>
                  <a:schemeClr val="bg1"/>
                </a:solidFill>
              </a:rPr>
              <a:t>capabilities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Simplifies application deployment</a:t>
            </a:r>
            <a:endParaRPr lang="en-US" sz="4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895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/>
            <a:extLst>
              <a:ext uri="{FF2B5EF4-FFF2-40B4-BE49-F238E27FC236}">
                <a16:creationId xmlns:a16="http://schemas.microsoft.com/office/drawing/2014/main" id="{FD831504-8A61-C2D5-B11E-0FCF58645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179" y="105883"/>
            <a:ext cx="750996" cy="9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3BC3F-A44C-6073-3681-9B96EB3CB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0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chemeClr val="accent1"/>
                </a:solidFill>
              </a:rPr>
              <a:t>Virtualization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7A823-6327-E51F-34CB-9A35781BB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8213" y="854234"/>
            <a:ext cx="5157787" cy="5378615"/>
          </a:xfr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/>
              <a:t>Hardware level isolation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/>
              <a:t>Large (GB’s in size)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/>
              <a:t>Higher resource allocation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/>
              <a:t>More permanent in nature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/>
              <a:t>Less elastic/scalable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/>
              <a:t>VM snapshots, backups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/>
              <a:t>Applications are less portable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/>
              <a:t>Slower to start up and shut down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/>
              <a:t>Less complex to secure, more isolation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/>
              <a:t>Less complex to build and maintain</a:t>
            </a:r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r>
              <a:rPr lang="en-US" sz="1800" b="1">
                <a:solidFill>
                  <a:schemeClr val="accent1"/>
                </a:solidFill>
              </a:rPr>
              <a:t>Platforms: </a:t>
            </a:r>
            <a:r>
              <a:rPr lang="en-US" sz="1800"/>
              <a:t>VMware, KVM/QEMU, Virtual Box</a:t>
            </a:r>
          </a:p>
          <a:p>
            <a:pPr marL="0" indent="0">
              <a:buNone/>
            </a:pPr>
            <a:r>
              <a:rPr lang="en-US" sz="1800" b="1">
                <a:solidFill>
                  <a:schemeClr val="accent1"/>
                </a:solidFill>
              </a:rPr>
              <a:t>Orchestration: </a:t>
            </a:r>
            <a:r>
              <a:rPr lang="en-US" sz="1800"/>
              <a:t>EC2 Auto Scaling (AWS), Virtual Machine Scale Sets (Azure)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063E3A-09BA-0943-1416-2DE6FE0CBE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7" y="0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chemeClr val="accent2"/>
                </a:solidFill>
              </a:rPr>
              <a:t>Containerization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686FAD-187B-1063-A6CD-D376F2CE83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854234"/>
            <a:ext cx="5183188" cy="5378615"/>
          </a:xfrm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/>
              <a:t>Kernel level isolation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/>
              <a:t>Lightweight (MB’s in size)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/>
              <a:t>Lower resource allocation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/>
              <a:t>Ephemeral in nature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/>
              <a:t>More elastic/scalable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/>
              <a:t>Relies on host OS for backups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/>
              <a:t>Makes applications portable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/>
              <a:t>Faster to start up and shut down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/>
              <a:t>Added complexity to secure, less isolation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/>
              <a:t>Added complexity when building and maintaining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>
                <a:solidFill>
                  <a:schemeClr val="accent2"/>
                </a:solidFill>
              </a:rPr>
              <a:t>Container Runtimes: </a:t>
            </a:r>
            <a:r>
              <a:rPr lang="en-US" sz="1800"/>
              <a:t>Docker, </a:t>
            </a:r>
            <a:r>
              <a:rPr lang="en-US" sz="1800" err="1"/>
              <a:t>Podman</a:t>
            </a:r>
            <a:r>
              <a:rPr lang="en-US" sz="1800"/>
              <a:t>, </a:t>
            </a:r>
            <a:r>
              <a:rPr lang="en-US" sz="1800" err="1"/>
              <a:t>Containerd</a:t>
            </a:r>
            <a:endParaRPr lang="en-US" sz="1800"/>
          </a:p>
          <a:p>
            <a:pPr marL="0" indent="0">
              <a:buNone/>
            </a:pPr>
            <a:r>
              <a:rPr lang="en-US" sz="1800" b="1">
                <a:solidFill>
                  <a:schemeClr val="accent2"/>
                </a:solidFill>
              </a:rPr>
              <a:t>Orchestration: </a:t>
            </a:r>
            <a:r>
              <a:rPr lang="en-US" sz="1800"/>
              <a:t>Kubernetes, Red Hat OpenShift, Amazon Elastic Kubernetes Service (EKS), Azure Kubernetes Service (AKS)</a:t>
            </a:r>
          </a:p>
        </p:txBody>
      </p:sp>
    </p:spTree>
    <p:extLst>
      <p:ext uri="{BB962C8B-B14F-4D97-AF65-F5344CB8AC3E}">
        <p14:creationId xmlns:p14="http://schemas.microsoft.com/office/powerpoint/2010/main" val="1810575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FEB986E8-3D79-1E4F-560A-3E653F60AA7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5"/>
                </a:solidFill>
              </a:rPr>
              <a:t>Kubernetes</a:t>
            </a:r>
            <a:r>
              <a:rPr lang="en-US" b="1" dirty="0">
                <a:solidFill>
                  <a:schemeClr val="bg1"/>
                </a:solidFill>
              </a:rPr>
              <a:t> Origins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899EBE-E62F-FFA7-C894-22560E893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814" y="-1"/>
            <a:ext cx="1020186" cy="10921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D6280F-DA7A-E05D-38F5-D4AC48FB0442}"/>
              </a:ext>
            </a:extLst>
          </p:cNvPr>
          <p:cNvSpPr txBox="1"/>
          <p:nvPr/>
        </p:nvSpPr>
        <p:spPr>
          <a:xfrm>
            <a:off x="1" y="1094263"/>
            <a:ext cx="1219199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Written by Google – released and donated to Cloud Native Computing Foundation (CNCF) in 2015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Written in Go (Golang)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Top contributors: Google, Red Hat, VMware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DB04D-FC4C-EBF4-336D-96E69A907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174" y="3228393"/>
            <a:ext cx="12239174" cy="36296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1E742-436A-D52C-1146-2CCF683ECA2D}"/>
              </a:ext>
            </a:extLst>
          </p:cNvPr>
          <p:cNvSpPr txBox="1"/>
          <p:nvPr/>
        </p:nvSpPr>
        <p:spPr>
          <a:xfrm>
            <a:off x="4296766" y="3633780"/>
            <a:ext cx="357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#41 Most Popular Project on GitHub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692DF-A8B6-7EA2-2E9D-E3DB15D7CC73}"/>
              </a:ext>
            </a:extLst>
          </p:cNvPr>
          <p:cNvSpPr txBox="1"/>
          <p:nvPr/>
        </p:nvSpPr>
        <p:spPr>
          <a:xfrm>
            <a:off x="0" y="6642556"/>
            <a:ext cx="49900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</a:rPr>
              <a:t>https://ossinsight.io/</a:t>
            </a:r>
          </a:p>
        </p:txBody>
      </p:sp>
    </p:spTree>
    <p:extLst>
      <p:ext uri="{BB962C8B-B14F-4D97-AF65-F5344CB8AC3E}">
        <p14:creationId xmlns:p14="http://schemas.microsoft.com/office/powerpoint/2010/main" val="18638276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1D00E1-32B6-DD6F-1743-F81E5064410C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31884"/>
            <a:ext cx="12215714" cy="5726116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FEB986E8-3D79-1E4F-560A-3E653F60AA7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accent5"/>
                </a:solidFill>
              </a:rPr>
              <a:t>Kubernetes</a:t>
            </a:r>
            <a:r>
              <a:rPr lang="en-US" b="1">
                <a:solidFill>
                  <a:schemeClr val="bg1"/>
                </a:solidFill>
              </a:rPr>
              <a:t> Distributions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899EBE-E62F-FFA7-C894-22560E893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1814" y="-1"/>
            <a:ext cx="1020186" cy="10921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D6280F-DA7A-E05D-38F5-D4AC48FB0442}"/>
              </a:ext>
            </a:extLst>
          </p:cNvPr>
          <p:cNvSpPr txBox="1"/>
          <p:nvPr/>
        </p:nvSpPr>
        <p:spPr>
          <a:xfrm>
            <a:off x="23715" y="1131884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  <a:p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692DF-A8B6-7EA2-2E9D-E3DB15D7CC73}"/>
              </a:ext>
            </a:extLst>
          </p:cNvPr>
          <p:cNvSpPr txBox="1"/>
          <p:nvPr/>
        </p:nvSpPr>
        <p:spPr>
          <a:xfrm>
            <a:off x="0" y="6642556"/>
            <a:ext cx="49900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/>
              <a:t>https://www.atatus.com/</a:t>
            </a:r>
          </a:p>
        </p:txBody>
      </p:sp>
    </p:spTree>
    <p:extLst>
      <p:ext uri="{BB962C8B-B14F-4D97-AF65-F5344CB8AC3E}">
        <p14:creationId xmlns:p14="http://schemas.microsoft.com/office/powerpoint/2010/main" val="11425677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FEB986E8-3D79-1E4F-560A-3E653F60AA7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5"/>
                </a:solidFill>
              </a:rPr>
              <a:t>Kubernetes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Manifests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899EBE-E62F-FFA7-C894-22560E893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814" y="-1"/>
            <a:ext cx="1020186" cy="1092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C56EBC-294A-F8D4-BD0B-2C86A9A7F38C}"/>
              </a:ext>
            </a:extLst>
          </p:cNvPr>
          <p:cNvSpPr txBox="1"/>
          <p:nvPr/>
        </p:nvSpPr>
        <p:spPr>
          <a:xfrm>
            <a:off x="5733821" y="20374"/>
            <a:ext cx="4759842" cy="6817251"/>
          </a:xfrm>
          <a:prstGeom prst="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300" b="1" dirty="0" err="1">
                <a:solidFill>
                  <a:schemeClr val="bg1"/>
                </a:solidFill>
              </a:rPr>
              <a:t>apiVersion</a:t>
            </a:r>
            <a:r>
              <a:rPr lang="en-US" sz="2300" b="1" dirty="0">
                <a:solidFill>
                  <a:schemeClr val="bg1"/>
                </a:solidFill>
              </a:rPr>
              <a:t>: </a:t>
            </a:r>
            <a:r>
              <a:rPr lang="en-US" sz="2300" b="1" dirty="0">
                <a:solidFill>
                  <a:schemeClr val="accent5"/>
                </a:solidFill>
              </a:rPr>
              <a:t>apps/v1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kind: </a:t>
            </a:r>
            <a:r>
              <a:rPr lang="en-US" sz="2300" b="1" dirty="0">
                <a:solidFill>
                  <a:schemeClr val="accent5"/>
                </a:solidFill>
              </a:rPr>
              <a:t>Deployment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metadata: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name: </a:t>
            </a:r>
            <a:r>
              <a:rPr lang="en-US" sz="2300" b="1" dirty="0">
                <a:solidFill>
                  <a:schemeClr val="accent5"/>
                </a:solidFill>
              </a:rPr>
              <a:t>my-app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spec: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replicas: </a:t>
            </a:r>
            <a:r>
              <a:rPr lang="en-US" sz="2300" b="1" dirty="0">
                <a:solidFill>
                  <a:srgbClr val="00B050"/>
                </a:solidFill>
              </a:rPr>
              <a:t>4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selector: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    </a:t>
            </a:r>
            <a:r>
              <a:rPr lang="en-US" sz="2300" b="1" dirty="0" err="1">
                <a:solidFill>
                  <a:schemeClr val="bg1"/>
                </a:solidFill>
              </a:rPr>
              <a:t>matchLabels</a:t>
            </a:r>
            <a:r>
              <a:rPr lang="en-US" sz="2300" b="1" dirty="0">
                <a:solidFill>
                  <a:schemeClr val="bg1"/>
                </a:solidFill>
              </a:rPr>
              <a:t>: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        app: </a:t>
            </a:r>
            <a:r>
              <a:rPr lang="en-US" sz="2300" b="1" dirty="0">
                <a:solidFill>
                  <a:schemeClr val="accent5"/>
                </a:solidFill>
              </a:rPr>
              <a:t>my-app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template: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    metadata: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        labels: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            app: </a:t>
            </a:r>
            <a:r>
              <a:rPr lang="en-US" sz="2300" b="1" dirty="0">
                <a:solidFill>
                  <a:schemeClr val="accent5"/>
                </a:solidFill>
              </a:rPr>
              <a:t>my-app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    spec: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        containers: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        </a:t>
            </a:r>
            <a:r>
              <a:rPr lang="en-US" sz="2300" b="1" dirty="0">
                <a:solidFill>
                  <a:srgbClr val="FFFF00"/>
                </a:solidFill>
              </a:rPr>
              <a:t>- </a:t>
            </a:r>
            <a:r>
              <a:rPr lang="en-US" sz="2300" b="1" dirty="0">
                <a:solidFill>
                  <a:schemeClr val="bg1"/>
                </a:solidFill>
              </a:rPr>
              <a:t> name: </a:t>
            </a:r>
            <a:r>
              <a:rPr lang="en-US" sz="2300" b="1" dirty="0">
                <a:solidFill>
                  <a:schemeClr val="accent5"/>
                </a:solidFill>
              </a:rPr>
              <a:t>my-app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           image: </a:t>
            </a:r>
            <a:r>
              <a:rPr lang="en-US" sz="2300" b="1" dirty="0" err="1">
                <a:solidFill>
                  <a:schemeClr val="accent5"/>
                </a:solidFill>
              </a:rPr>
              <a:t>my-app-image:latest</a:t>
            </a:r>
            <a:endParaRPr lang="en-US" sz="2300" b="1" dirty="0">
              <a:solidFill>
                <a:schemeClr val="accent5"/>
              </a:solidFill>
            </a:endParaRPr>
          </a:p>
          <a:p>
            <a:r>
              <a:rPr lang="en-US" sz="2300" b="1" dirty="0">
                <a:solidFill>
                  <a:schemeClr val="bg1"/>
                </a:solidFill>
              </a:rPr>
              <a:t>               ports: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          </a:t>
            </a:r>
            <a:r>
              <a:rPr lang="en-US" sz="2300" b="1" dirty="0">
                <a:solidFill>
                  <a:srgbClr val="FFFF00"/>
                </a:solidFill>
              </a:rPr>
              <a:t> - </a:t>
            </a:r>
            <a:r>
              <a:rPr lang="en-US" sz="2300" b="1" dirty="0" err="1">
                <a:solidFill>
                  <a:schemeClr val="bg1"/>
                </a:solidFill>
              </a:rPr>
              <a:t>containerPort</a:t>
            </a:r>
            <a:r>
              <a:rPr lang="en-US" sz="2300" b="1" dirty="0">
                <a:solidFill>
                  <a:schemeClr val="bg1"/>
                </a:solidFill>
              </a:rPr>
              <a:t>: </a:t>
            </a:r>
            <a:r>
              <a:rPr lang="en-US" sz="2300" b="1" dirty="0">
                <a:solidFill>
                  <a:srgbClr val="00B050"/>
                </a:solidFill>
              </a:rPr>
              <a:t>80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32F700-F31B-6CF1-0684-6B736DFCFDE3}"/>
              </a:ext>
            </a:extLst>
          </p:cNvPr>
          <p:cNvSpPr txBox="1"/>
          <p:nvPr/>
        </p:nvSpPr>
        <p:spPr>
          <a:xfrm>
            <a:off x="1" y="1367161"/>
            <a:ext cx="538874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5"/>
                </a:solidFill>
              </a:rPr>
              <a:t>Declare</a:t>
            </a:r>
            <a:r>
              <a:rPr lang="en-US" sz="4000" dirty="0">
                <a:solidFill>
                  <a:schemeClr val="bg1"/>
                </a:solidFill>
              </a:rPr>
              <a:t> your Kubernetes cluster functionality and topology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YAML syntax</a:t>
            </a:r>
          </a:p>
        </p:txBody>
      </p:sp>
    </p:spTree>
    <p:extLst>
      <p:ext uri="{BB962C8B-B14F-4D97-AF65-F5344CB8AC3E}">
        <p14:creationId xmlns:p14="http://schemas.microsoft.com/office/powerpoint/2010/main" val="144625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B95E41A-E8BD-F190-4701-529BAE36872F}"/>
              </a:ext>
            </a:extLst>
          </p:cNvPr>
          <p:cNvSpPr txBox="1"/>
          <p:nvPr/>
        </p:nvSpPr>
        <p:spPr>
          <a:xfrm>
            <a:off x="-1" y="5882671"/>
            <a:ext cx="12192000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YAML Manifests: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Declare the Kubernetes cluster functionality and topology.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A7751B-DB82-066E-95F7-9D608065E1AA}"/>
              </a:ext>
            </a:extLst>
          </p:cNvPr>
          <p:cNvSpPr txBox="1"/>
          <p:nvPr/>
        </p:nvSpPr>
        <p:spPr>
          <a:xfrm>
            <a:off x="0" y="5874761"/>
            <a:ext cx="12192000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Containerized Apps: </a:t>
            </a:r>
            <a:r>
              <a:rPr lang="en-US" sz="2400" dirty="0">
                <a:solidFill>
                  <a:schemeClr val="bg1"/>
                </a:solidFill>
              </a:rPr>
              <a:t>Isolated applications with all necessary libraries and dependencies built in.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C9D1EFB-1C2C-6B03-36F7-CB4EA4859D27}"/>
              </a:ext>
            </a:extLst>
          </p:cNvPr>
          <p:cNvSpPr txBox="1"/>
          <p:nvPr/>
        </p:nvSpPr>
        <p:spPr>
          <a:xfrm>
            <a:off x="0" y="5866851"/>
            <a:ext cx="12192000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Container Runtime: </a:t>
            </a:r>
            <a:r>
              <a:rPr lang="en-US" sz="2400" dirty="0">
                <a:solidFill>
                  <a:schemeClr val="bg1"/>
                </a:solidFill>
              </a:rPr>
              <a:t>Daemon that manages the lifecycle and all essential functions of local containers.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E3D71BE-B547-4EE1-D94F-D28DCD9D74E5}"/>
              </a:ext>
            </a:extLst>
          </p:cNvPr>
          <p:cNvSpPr txBox="1"/>
          <p:nvPr/>
        </p:nvSpPr>
        <p:spPr>
          <a:xfrm>
            <a:off x="0" y="5877550"/>
            <a:ext cx="12192000" cy="7694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Pods: </a:t>
            </a:r>
            <a:r>
              <a:rPr lang="en-US" sz="2200" dirty="0">
                <a:solidFill>
                  <a:schemeClr val="bg1"/>
                </a:solidFill>
              </a:rPr>
              <a:t>The smallest deployable units of computing in Kubernetes, consisting of one or more containers with shared storage and network resources, and a specification for how to run the containers.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2CE061B-6129-988C-17A5-F592FB81A8D5}"/>
              </a:ext>
            </a:extLst>
          </p:cNvPr>
          <p:cNvSpPr txBox="1"/>
          <p:nvPr/>
        </p:nvSpPr>
        <p:spPr>
          <a:xfrm>
            <a:off x="0" y="5882723"/>
            <a:ext cx="12192000" cy="7694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API Server: </a:t>
            </a:r>
            <a:r>
              <a:rPr lang="en-US" sz="2200" dirty="0">
                <a:solidFill>
                  <a:schemeClr val="bg1"/>
                </a:solidFill>
              </a:rPr>
              <a:t>Communication hub of the k8s cluster; A REST API, running on port 443 w/ TLS. Performs all authentication and authorization inside of the cluster. Reachable via CLI, API call or UI (if available).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5E8489B-F34D-0402-B2C9-0412E28952CC}"/>
              </a:ext>
            </a:extLst>
          </p:cNvPr>
          <p:cNvSpPr txBox="1"/>
          <p:nvPr/>
        </p:nvSpPr>
        <p:spPr>
          <a:xfrm>
            <a:off x="0" y="5876974"/>
            <a:ext cx="12192000" cy="7694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kubelet</a:t>
            </a:r>
            <a:r>
              <a:rPr 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 </a:t>
            </a:r>
            <a:r>
              <a:rPr lang="en-US" sz="2200" dirty="0">
                <a:solidFill>
                  <a:schemeClr val="bg1"/>
                </a:solidFill>
              </a:rPr>
              <a:t>Node Agent that registers every Worker Node with the API Server and opens a line of communication. Ensures that every Pod described in the YAML Manifests are running and healthy.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1161158-7997-F3E5-E1A5-5391AD1624EC}"/>
              </a:ext>
            </a:extLst>
          </p:cNvPr>
          <p:cNvSpPr txBox="1"/>
          <p:nvPr/>
        </p:nvSpPr>
        <p:spPr>
          <a:xfrm>
            <a:off x="0" y="5879441"/>
            <a:ext cx="12192000" cy="7694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etcd</a:t>
            </a:r>
            <a:r>
              <a:rPr 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 </a:t>
            </a:r>
            <a:r>
              <a:rPr lang="en-US" sz="2200" dirty="0">
                <a:solidFill>
                  <a:schemeClr val="bg1"/>
                </a:solidFill>
              </a:rPr>
              <a:t>Kubernetes (key: value) datastore. Stores ALL data for the cluster; including YAML Manifests, cluster state, and configurations. Vitally important to routinely backup.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603B094-4018-3C63-732B-C1C1907947F3}"/>
              </a:ext>
            </a:extLst>
          </p:cNvPr>
          <p:cNvSpPr txBox="1"/>
          <p:nvPr/>
        </p:nvSpPr>
        <p:spPr>
          <a:xfrm>
            <a:off x="-1" y="5881302"/>
            <a:ext cx="12192000" cy="7694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Controller Manager: </a:t>
            </a:r>
            <a:r>
              <a:rPr lang="en-US" sz="2200" dirty="0">
                <a:solidFill>
                  <a:schemeClr val="bg1"/>
                </a:solidFill>
              </a:rPr>
              <a:t>Continually checks and corrects the current state of the cluster to make it match the desired state.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36CBA48-0985-98F2-CB05-91B4ABCB61D1}"/>
              </a:ext>
            </a:extLst>
          </p:cNvPr>
          <p:cNvSpPr txBox="1"/>
          <p:nvPr/>
        </p:nvSpPr>
        <p:spPr>
          <a:xfrm>
            <a:off x="0" y="5873809"/>
            <a:ext cx="12192000" cy="7694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Scheduler: </a:t>
            </a:r>
            <a:r>
              <a:rPr lang="en-US" sz="2200" dirty="0">
                <a:solidFill>
                  <a:schemeClr val="bg1"/>
                </a:solidFill>
              </a:rPr>
              <a:t>Assigns newly created Pods to Worker Nodes. Follows an algorithm to select most suitable Worker Nodes based on defined policy, CPU utilization, and memory utilization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D7F297B-920E-DD37-1DDE-1D6884D424F3}"/>
              </a:ext>
            </a:extLst>
          </p:cNvPr>
          <p:cNvSpPr txBox="1"/>
          <p:nvPr/>
        </p:nvSpPr>
        <p:spPr>
          <a:xfrm>
            <a:off x="-1" y="5887741"/>
            <a:ext cx="12192000" cy="7694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kube</a:t>
            </a:r>
            <a:r>
              <a:rPr 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-proxy: </a:t>
            </a:r>
            <a:r>
              <a:rPr lang="en-US" sz="2200" dirty="0">
                <a:solidFill>
                  <a:schemeClr val="bg1"/>
                </a:solidFill>
              </a:rPr>
              <a:t>Translates the desired state of the cluster into network rules on each Worker Node (iptables). Enables all Pod-to-Pod network communication and all Pod-to-external network communication.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53A8BB7-E9D7-9CE7-EFD8-ECBE4238C7C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3898334" y="3159041"/>
            <a:ext cx="1571625" cy="156210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9CF629F9-F32D-4216-AB29-8B877C8A3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118" y="2269428"/>
            <a:ext cx="1664709" cy="124677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AD8E695-62E7-729A-915A-D2F568084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129" y="5187211"/>
            <a:ext cx="2167361" cy="55053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858CF5F-E5E8-5635-FDE9-5733C7C3E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129" y="2473150"/>
            <a:ext cx="2167361" cy="550533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FEB986E8-3D79-1E4F-560A-3E653F60AA7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0E4ADD-7A75-BB41-01B6-E1511EAC8D60}"/>
              </a:ext>
            </a:extLst>
          </p:cNvPr>
          <p:cNvSpPr txBox="1"/>
          <p:nvPr/>
        </p:nvSpPr>
        <p:spPr>
          <a:xfrm>
            <a:off x="1617182" y="1827458"/>
            <a:ext cx="240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/>
                </a:solidFill>
              </a:rPr>
              <a:t>Control Node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70061-D19D-2E24-505E-2EE557F2F4B8}"/>
              </a:ext>
            </a:extLst>
          </p:cNvPr>
          <p:cNvSpPr txBox="1"/>
          <p:nvPr/>
        </p:nvSpPr>
        <p:spPr>
          <a:xfrm>
            <a:off x="8051249" y="-83127"/>
            <a:ext cx="240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Worker Nodes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DA4F2FC-145A-F4C4-49D3-9730DBB1B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753" y="106016"/>
            <a:ext cx="1327444" cy="13554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01A8239-2CBB-A50F-3652-EE254E2C6C92}"/>
              </a:ext>
            </a:extLst>
          </p:cNvPr>
          <p:cNvSpPr txBox="1"/>
          <p:nvPr/>
        </p:nvSpPr>
        <p:spPr>
          <a:xfrm>
            <a:off x="1624509" y="1399401"/>
            <a:ext cx="2402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YAML Manifests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17D8B0B-D4F3-8298-9883-FCABFB3B7550}"/>
              </a:ext>
            </a:extLst>
          </p:cNvPr>
          <p:cNvSpPr/>
          <p:nvPr/>
        </p:nvSpPr>
        <p:spPr>
          <a:xfrm>
            <a:off x="6365881" y="406400"/>
            <a:ext cx="5826119" cy="261256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4CD558-1387-D62F-19D9-31A713718E4E}"/>
              </a:ext>
            </a:extLst>
          </p:cNvPr>
          <p:cNvSpPr/>
          <p:nvPr/>
        </p:nvSpPr>
        <p:spPr>
          <a:xfrm>
            <a:off x="6365881" y="3149049"/>
            <a:ext cx="5826118" cy="261256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3ABEE89-F112-328F-9456-2AD3E9022E6A}"/>
              </a:ext>
            </a:extLst>
          </p:cNvPr>
          <p:cNvSpPr/>
          <p:nvPr/>
        </p:nvSpPr>
        <p:spPr>
          <a:xfrm>
            <a:off x="2" y="2345104"/>
            <a:ext cx="5637320" cy="341650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B9EC1E6-18A1-A978-C28D-3B71085565AF}"/>
              </a:ext>
            </a:extLst>
          </p:cNvPr>
          <p:cNvCxnSpPr>
            <a:cxnSpLocks/>
          </p:cNvCxnSpPr>
          <p:nvPr/>
        </p:nvCxnSpPr>
        <p:spPr>
          <a:xfrm>
            <a:off x="3424948" y="929669"/>
            <a:ext cx="1141750" cy="23977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350AF07-56D0-674C-8497-C933005EBA4E}"/>
              </a:ext>
            </a:extLst>
          </p:cNvPr>
          <p:cNvSpPr/>
          <p:nvPr/>
        </p:nvSpPr>
        <p:spPr>
          <a:xfrm>
            <a:off x="9252726" y="989907"/>
            <a:ext cx="1016645" cy="9504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BD3B6CE-02EB-A368-102E-E11D72E367A9}"/>
              </a:ext>
            </a:extLst>
          </p:cNvPr>
          <p:cNvSpPr/>
          <p:nvPr/>
        </p:nvSpPr>
        <p:spPr>
          <a:xfrm>
            <a:off x="10749911" y="987595"/>
            <a:ext cx="1016645" cy="9504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96F6C94-A9BF-1D8A-F37C-75B4547E4DC9}"/>
              </a:ext>
            </a:extLst>
          </p:cNvPr>
          <p:cNvSpPr/>
          <p:nvPr/>
        </p:nvSpPr>
        <p:spPr>
          <a:xfrm>
            <a:off x="10749911" y="3725883"/>
            <a:ext cx="1016645" cy="9504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9A3A278-FB23-7F78-FC3C-85204DBA9E16}"/>
              </a:ext>
            </a:extLst>
          </p:cNvPr>
          <p:cNvSpPr/>
          <p:nvPr/>
        </p:nvSpPr>
        <p:spPr>
          <a:xfrm>
            <a:off x="9252726" y="3720633"/>
            <a:ext cx="1016645" cy="9504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4A90B09-04FF-A937-F23C-B95AE60DE371}"/>
              </a:ext>
            </a:extLst>
          </p:cNvPr>
          <p:cNvSpPr txBox="1"/>
          <p:nvPr/>
        </p:nvSpPr>
        <p:spPr>
          <a:xfrm>
            <a:off x="9373660" y="1206907"/>
            <a:ext cx="810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APP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E86FE5-D311-E113-EC00-2712B878C982}"/>
              </a:ext>
            </a:extLst>
          </p:cNvPr>
          <p:cNvSpPr txBox="1"/>
          <p:nvPr/>
        </p:nvSpPr>
        <p:spPr>
          <a:xfrm>
            <a:off x="10861535" y="3944249"/>
            <a:ext cx="810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APP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5CED5B-C7A4-05D9-F73E-14CF5C9D13C2}"/>
              </a:ext>
            </a:extLst>
          </p:cNvPr>
          <p:cNvSpPr txBox="1"/>
          <p:nvPr/>
        </p:nvSpPr>
        <p:spPr>
          <a:xfrm>
            <a:off x="9372185" y="3944249"/>
            <a:ext cx="810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APP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6A63193-C4E2-2570-8735-C50FC2C30403}"/>
              </a:ext>
            </a:extLst>
          </p:cNvPr>
          <p:cNvSpPr txBox="1"/>
          <p:nvPr/>
        </p:nvSpPr>
        <p:spPr>
          <a:xfrm>
            <a:off x="10861535" y="1200015"/>
            <a:ext cx="810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APP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A7892D4-F2AA-A624-9FF0-87204A41FC3B}"/>
              </a:ext>
            </a:extLst>
          </p:cNvPr>
          <p:cNvSpPr/>
          <p:nvPr/>
        </p:nvSpPr>
        <p:spPr>
          <a:xfrm>
            <a:off x="9088655" y="815921"/>
            <a:ext cx="1344785" cy="164305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12D825E-E19D-60B3-5881-BB7A0D80CB90}"/>
              </a:ext>
            </a:extLst>
          </p:cNvPr>
          <p:cNvSpPr/>
          <p:nvPr/>
        </p:nvSpPr>
        <p:spPr>
          <a:xfrm>
            <a:off x="10594325" y="815921"/>
            <a:ext cx="1344785" cy="164305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F61BD08-E1D6-53FC-6243-4B91403BCD68}"/>
              </a:ext>
            </a:extLst>
          </p:cNvPr>
          <p:cNvSpPr/>
          <p:nvPr/>
        </p:nvSpPr>
        <p:spPr>
          <a:xfrm>
            <a:off x="10594324" y="3536102"/>
            <a:ext cx="1344785" cy="164305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9D763F8-3DF4-A842-EDAA-6FA07B78CD7E}"/>
              </a:ext>
            </a:extLst>
          </p:cNvPr>
          <p:cNvSpPr/>
          <p:nvPr/>
        </p:nvSpPr>
        <p:spPr>
          <a:xfrm>
            <a:off x="9088654" y="3547706"/>
            <a:ext cx="1344785" cy="164305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910AEEC-0401-B5B7-5A42-4EC289608AD7}"/>
              </a:ext>
            </a:extLst>
          </p:cNvPr>
          <p:cNvSpPr txBox="1"/>
          <p:nvPr/>
        </p:nvSpPr>
        <p:spPr>
          <a:xfrm>
            <a:off x="9367723" y="1974191"/>
            <a:ext cx="810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4EC486-4A23-73EA-B72A-85DBA8E084FB}"/>
              </a:ext>
            </a:extLst>
          </p:cNvPr>
          <p:cNvSpPr txBox="1"/>
          <p:nvPr/>
        </p:nvSpPr>
        <p:spPr>
          <a:xfrm>
            <a:off x="10838596" y="4684268"/>
            <a:ext cx="810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63A0609-4A35-5A3B-65F2-0224BF7B858C}"/>
              </a:ext>
            </a:extLst>
          </p:cNvPr>
          <p:cNvSpPr txBox="1"/>
          <p:nvPr/>
        </p:nvSpPr>
        <p:spPr>
          <a:xfrm>
            <a:off x="9364760" y="4676358"/>
            <a:ext cx="810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2320F7-7412-6B6C-0224-2A3B4DBF40ED}"/>
              </a:ext>
            </a:extLst>
          </p:cNvPr>
          <p:cNvSpPr txBox="1"/>
          <p:nvPr/>
        </p:nvSpPr>
        <p:spPr>
          <a:xfrm>
            <a:off x="10842224" y="1964428"/>
            <a:ext cx="810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Pod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5E2FCB8-8B18-162B-F579-4F442EF175CE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5314862" y="4236165"/>
            <a:ext cx="1438435" cy="65701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3B066B7-DA87-2AC5-D1B1-D9EE80B0DF14}"/>
              </a:ext>
            </a:extLst>
          </p:cNvPr>
          <p:cNvCxnSpPr>
            <a:cxnSpLocks/>
          </p:cNvCxnSpPr>
          <p:nvPr/>
        </p:nvCxnSpPr>
        <p:spPr>
          <a:xfrm flipV="1">
            <a:off x="5279081" y="2457304"/>
            <a:ext cx="1442962" cy="115892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FE29F247-0852-4D50-86FE-5C6855D5A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7249" y="1671073"/>
            <a:ext cx="1000265" cy="104789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54874AC-A825-BEFC-B15D-368A8D9364B9}"/>
              </a:ext>
            </a:extLst>
          </p:cNvPr>
          <p:cNvSpPr txBox="1"/>
          <p:nvPr/>
        </p:nvSpPr>
        <p:spPr>
          <a:xfrm>
            <a:off x="3531391" y="4369235"/>
            <a:ext cx="2402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API Server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0973FC9-C24D-FB3E-B6F7-713143F12817}"/>
              </a:ext>
            </a:extLst>
          </p:cNvPr>
          <p:cNvSpPr txBox="1"/>
          <p:nvPr/>
        </p:nvSpPr>
        <p:spPr>
          <a:xfrm>
            <a:off x="6042699" y="2609396"/>
            <a:ext cx="2402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kubelet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C471BD5A-2489-07A8-8771-298788F3A2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297" y="4369235"/>
            <a:ext cx="1000265" cy="1047896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EDF063C2-F8D2-7ED3-EE47-EECAC2F0267A}"/>
              </a:ext>
            </a:extLst>
          </p:cNvPr>
          <p:cNvSpPr txBox="1"/>
          <p:nvPr/>
        </p:nvSpPr>
        <p:spPr>
          <a:xfrm>
            <a:off x="6055256" y="5334620"/>
            <a:ext cx="2402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kubelet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D96A1FC-2DE6-7C8B-AA3B-94D47CAFE486}"/>
              </a:ext>
            </a:extLst>
          </p:cNvPr>
          <p:cNvCxnSpPr>
            <a:cxnSpLocks/>
          </p:cNvCxnSpPr>
          <p:nvPr/>
        </p:nvCxnSpPr>
        <p:spPr>
          <a:xfrm>
            <a:off x="7762167" y="2431247"/>
            <a:ext cx="1490559" cy="37820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B1331CB-FBD7-0F75-1B23-B5E86D25E243}"/>
              </a:ext>
            </a:extLst>
          </p:cNvPr>
          <p:cNvCxnSpPr>
            <a:cxnSpLocks/>
          </p:cNvCxnSpPr>
          <p:nvPr/>
        </p:nvCxnSpPr>
        <p:spPr>
          <a:xfrm>
            <a:off x="7762167" y="5159652"/>
            <a:ext cx="1490559" cy="37820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>
            <a:extLst>
              <a:ext uri="{FF2B5EF4-FFF2-40B4-BE49-F238E27FC236}">
                <a16:creationId xmlns:a16="http://schemas.microsoft.com/office/drawing/2014/main" id="{5EE2CD1F-F33A-F471-1267-3B14F1029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07" y="3361473"/>
            <a:ext cx="1138727" cy="113872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692EB06A-EE62-8A95-A9DA-F5017E201B07}"/>
              </a:ext>
            </a:extLst>
          </p:cNvPr>
          <p:cNvSpPr txBox="1"/>
          <p:nvPr/>
        </p:nvSpPr>
        <p:spPr>
          <a:xfrm>
            <a:off x="-574809" y="4300145"/>
            <a:ext cx="2402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etcd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C16169F-F648-7B77-3D50-331F1976621C}"/>
              </a:ext>
            </a:extLst>
          </p:cNvPr>
          <p:cNvCxnSpPr>
            <a:cxnSpLocks/>
          </p:cNvCxnSpPr>
          <p:nvPr/>
        </p:nvCxnSpPr>
        <p:spPr>
          <a:xfrm>
            <a:off x="1194237" y="3940091"/>
            <a:ext cx="289697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6150494-DE1E-55F7-A287-0F3671092830}"/>
              </a:ext>
            </a:extLst>
          </p:cNvPr>
          <p:cNvCxnSpPr>
            <a:cxnSpLocks/>
          </p:cNvCxnSpPr>
          <p:nvPr/>
        </p:nvCxnSpPr>
        <p:spPr>
          <a:xfrm>
            <a:off x="2783175" y="3052415"/>
            <a:ext cx="1467433" cy="484489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F29F112D-DB76-DF06-0FC3-2C1884D7CA8E}"/>
              </a:ext>
            </a:extLst>
          </p:cNvPr>
          <p:cNvSpPr txBox="1"/>
          <p:nvPr/>
        </p:nvSpPr>
        <p:spPr>
          <a:xfrm>
            <a:off x="906993" y="3216122"/>
            <a:ext cx="2402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Controller Manager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EF7441BE-5228-2116-A49A-577525ECE2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7519" y="4157032"/>
            <a:ext cx="1153472" cy="136034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A91FD479-811E-5EB7-160E-B046693205D1}"/>
              </a:ext>
            </a:extLst>
          </p:cNvPr>
          <p:cNvSpPr txBox="1"/>
          <p:nvPr/>
        </p:nvSpPr>
        <p:spPr>
          <a:xfrm>
            <a:off x="902776" y="5308616"/>
            <a:ext cx="2402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Scheduler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9669D0BE-2FE7-6729-930E-99A673053F67}"/>
              </a:ext>
            </a:extLst>
          </p:cNvPr>
          <p:cNvCxnSpPr>
            <a:cxnSpLocks/>
          </p:cNvCxnSpPr>
          <p:nvPr/>
        </p:nvCxnSpPr>
        <p:spPr>
          <a:xfrm flipV="1">
            <a:off x="2723551" y="4292719"/>
            <a:ext cx="1423632" cy="583252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513080C2-AB68-6766-E0A4-B3F187C067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4993" y="495661"/>
            <a:ext cx="658370" cy="590311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095C49B7-37A5-D14B-1C30-035E54F3C0BE}"/>
              </a:ext>
            </a:extLst>
          </p:cNvPr>
          <p:cNvSpPr txBox="1"/>
          <p:nvPr/>
        </p:nvSpPr>
        <p:spPr>
          <a:xfrm>
            <a:off x="6409918" y="1057469"/>
            <a:ext cx="1668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kube</a:t>
            </a:r>
            <a:r>
              <a:rPr lang="en-US" sz="2000" dirty="0">
                <a:solidFill>
                  <a:schemeClr val="bg1"/>
                </a:solidFill>
              </a:rPr>
              <a:t>-proxy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4FF6F911-DE7D-E66B-EFE2-9583F132C2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2920" y="3263050"/>
            <a:ext cx="658370" cy="590311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BE7F6297-03E8-E8A1-6B96-8D36B491DCD4}"/>
              </a:ext>
            </a:extLst>
          </p:cNvPr>
          <p:cNvSpPr txBox="1"/>
          <p:nvPr/>
        </p:nvSpPr>
        <p:spPr>
          <a:xfrm>
            <a:off x="6419169" y="3799897"/>
            <a:ext cx="1668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kube</a:t>
            </a:r>
            <a:r>
              <a:rPr lang="en-US" sz="2000" dirty="0">
                <a:solidFill>
                  <a:schemeClr val="bg1"/>
                </a:solidFill>
              </a:rPr>
              <a:t>-proxy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986E0CD-6101-DF0D-F732-79443D2F64B3}"/>
              </a:ext>
            </a:extLst>
          </p:cNvPr>
          <p:cNvCxnSpPr>
            <a:cxnSpLocks/>
          </p:cNvCxnSpPr>
          <p:nvPr/>
        </p:nvCxnSpPr>
        <p:spPr>
          <a:xfrm flipV="1">
            <a:off x="5000630" y="1404747"/>
            <a:ext cx="1625765" cy="193919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EA64EFD-0CDC-8D98-EE83-5D2EFE3E9951}"/>
              </a:ext>
            </a:extLst>
          </p:cNvPr>
          <p:cNvCxnSpPr>
            <a:cxnSpLocks/>
          </p:cNvCxnSpPr>
          <p:nvPr/>
        </p:nvCxnSpPr>
        <p:spPr>
          <a:xfrm>
            <a:off x="5314862" y="3930836"/>
            <a:ext cx="1311533" cy="6926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A02F38E-DB3E-B565-49A6-8F1B5D493675}"/>
              </a:ext>
            </a:extLst>
          </p:cNvPr>
          <p:cNvCxnSpPr>
            <a:cxnSpLocks/>
          </p:cNvCxnSpPr>
          <p:nvPr/>
        </p:nvCxnSpPr>
        <p:spPr>
          <a:xfrm flipH="1">
            <a:off x="7443216" y="602427"/>
            <a:ext cx="3823499" cy="134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C263FA17-D74F-5E75-4ED6-6BB1AD4FD81E}"/>
              </a:ext>
            </a:extLst>
          </p:cNvPr>
          <p:cNvCxnSpPr>
            <a:cxnSpLocks/>
          </p:cNvCxnSpPr>
          <p:nvPr/>
        </p:nvCxnSpPr>
        <p:spPr>
          <a:xfrm>
            <a:off x="9761044" y="614759"/>
            <a:ext cx="2" cy="2000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BAE68A97-1030-06FB-8B0D-803737E825C6}"/>
              </a:ext>
            </a:extLst>
          </p:cNvPr>
          <p:cNvCxnSpPr>
            <a:cxnSpLocks/>
          </p:cNvCxnSpPr>
          <p:nvPr/>
        </p:nvCxnSpPr>
        <p:spPr>
          <a:xfrm>
            <a:off x="11244469" y="622216"/>
            <a:ext cx="2" cy="2000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0852CC3C-7580-F1E7-26BF-EEAFAD151EBD}"/>
              </a:ext>
            </a:extLst>
          </p:cNvPr>
          <p:cNvCxnSpPr>
            <a:cxnSpLocks/>
          </p:cNvCxnSpPr>
          <p:nvPr/>
        </p:nvCxnSpPr>
        <p:spPr>
          <a:xfrm flipH="1">
            <a:off x="7443215" y="3369632"/>
            <a:ext cx="3823499" cy="134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EBC86B5-9884-38B3-353C-A6422A1155C2}"/>
              </a:ext>
            </a:extLst>
          </p:cNvPr>
          <p:cNvCxnSpPr>
            <a:cxnSpLocks/>
          </p:cNvCxnSpPr>
          <p:nvPr/>
        </p:nvCxnSpPr>
        <p:spPr>
          <a:xfrm>
            <a:off x="9777365" y="3383950"/>
            <a:ext cx="2" cy="2000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5B9CDE70-F58D-8783-A1D2-8668052A5CE4}"/>
              </a:ext>
            </a:extLst>
          </p:cNvPr>
          <p:cNvCxnSpPr>
            <a:cxnSpLocks/>
          </p:cNvCxnSpPr>
          <p:nvPr/>
        </p:nvCxnSpPr>
        <p:spPr>
          <a:xfrm>
            <a:off x="11243776" y="3380354"/>
            <a:ext cx="2" cy="2000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8C1FA6B2-E091-2C9E-21F4-99CB115C43D6}"/>
              </a:ext>
            </a:extLst>
          </p:cNvPr>
          <p:cNvCxnSpPr>
            <a:cxnSpLocks/>
          </p:cNvCxnSpPr>
          <p:nvPr/>
        </p:nvCxnSpPr>
        <p:spPr>
          <a:xfrm rot="10800000">
            <a:off x="5604791" y="1036119"/>
            <a:ext cx="1188720" cy="2560320"/>
          </a:xfrm>
          <a:prstGeom prst="bentConnector3">
            <a:avLst/>
          </a:prstGeom>
          <a:ln w="381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1C091721-1339-AA6C-FC9B-19F6D76ED62A}"/>
              </a:ext>
            </a:extLst>
          </p:cNvPr>
          <p:cNvCxnSpPr>
            <a:cxnSpLocks/>
          </p:cNvCxnSpPr>
          <p:nvPr/>
        </p:nvCxnSpPr>
        <p:spPr>
          <a:xfrm>
            <a:off x="5604791" y="798030"/>
            <a:ext cx="1188720" cy="0"/>
          </a:xfrm>
          <a:prstGeom prst="straightConnector1">
            <a:avLst/>
          </a:prstGeom>
          <a:ln w="381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Graphic 153" descr="Cloud outline">
            <a:extLst>
              <a:ext uri="{FF2B5EF4-FFF2-40B4-BE49-F238E27FC236}">
                <a16:creationId xmlns:a16="http://schemas.microsoft.com/office/drawing/2014/main" id="{4949CA0A-1015-F940-3C23-39CF4108CE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97933" y="213258"/>
            <a:ext cx="1481070" cy="1481070"/>
          </a:xfrm>
          <a:prstGeom prst="rect">
            <a:avLst/>
          </a:prstGeom>
        </p:spPr>
      </p:pic>
      <p:pic>
        <p:nvPicPr>
          <p:cNvPr id="156" name="Graphic 155" descr="User outline">
            <a:extLst>
              <a:ext uri="{FF2B5EF4-FFF2-40B4-BE49-F238E27FC236}">
                <a16:creationId xmlns:a16="http://schemas.microsoft.com/office/drawing/2014/main" id="{35294083-2216-5560-F673-8DCBC942A3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230" y="151232"/>
            <a:ext cx="1288461" cy="1288461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33398DD3-52E4-D032-8AE5-F1198C73C401}"/>
              </a:ext>
            </a:extLst>
          </p:cNvPr>
          <p:cNvSpPr txBox="1"/>
          <p:nvPr/>
        </p:nvSpPr>
        <p:spPr>
          <a:xfrm>
            <a:off x="-449019" y="1396467"/>
            <a:ext cx="2402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Admin/Dev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54BB70F7-87AB-756E-9BC0-246B622432EA}"/>
              </a:ext>
            </a:extLst>
          </p:cNvPr>
          <p:cNvCxnSpPr>
            <a:cxnSpLocks/>
          </p:cNvCxnSpPr>
          <p:nvPr/>
        </p:nvCxnSpPr>
        <p:spPr>
          <a:xfrm>
            <a:off x="1371619" y="929669"/>
            <a:ext cx="8256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69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51" grpId="0" animBg="1"/>
      <p:bldP spid="51" grpId="1" animBg="1"/>
      <p:bldP spid="53" grpId="0" animBg="1"/>
      <p:bldP spid="53" grpId="1" animBg="1"/>
      <p:bldP spid="65" grpId="0" animBg="1"/>
      <p:bldP spid="65" grpId="1" animBg="1"/>
      <p:bldP spid="68" grpId="0" animBg="1"/>
      <p:bldP spid="68" grpId="1" animBg="1"/>
      <p:bldP spid="83" grpId="0" animBg="1"/>
      <p:bldP spid="83" grpId="1" animBg="1"/>
      <p:bldP spid="102" grpId="0" animBg="1"/>
      <p:bldP spid="102" grpId="1" animBg="1"/>
      <p:bldP spid="103" grpId="0" animBg="1"/>
      <p:bldP spid="103" grpId="1" animBg="1"/>
      <p:bldP spid="110" grpId="0" animBg="1"/>
      <p:bldP spid="110" grpId="1" animBg="1"/>
      <p:bldP spid="116" grpId="0" animBg="1"/>
      <p:bldP spid="116" grpId="1" animBg="1"/>
      <p:bldP spid="19" grpId="0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7" grpId="0" animBg="1"/>
      <p:bldP spid="58" grpId="0" animBg="1"/>
      <p:bldP spid="59" grpId="0" animBg="1"/>
      <p:bldP spid="60" grpId="0" animBg="1"/>
      <p:bldP spid="61" grpId="0"/>
      <p:bldP spid="62" grpId="0"/>
      <p:bldP spid="63" grpId="0"/>
      <p:bldP spid="64" grpId="0"/>
      <p:bldP spid="70" grpId="0"/>
      <p:bldP spid="85" grpId="0"/>
      <p:bldP spid="88" grpId="0"/>
      <p:bldP spid="99" grpId="0"/>
      <p:bldP spid="109" grpId="0"/>
      <p:bldP spid="113" grpId="0"/>
      <p:bldP spid="120" grpId="0"/>
      <p:bldP spid="122" grpId="0"/>
      <p:bldP spid="15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0899EBE-E62F-FFA7-C894-22560E893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814" y="-1"/>
            <a:ext cx="1020186" cy="10921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C4AD74-6CC2-7A29-F7FD-9B3E3A6F4E7F}"/>
              </a:ext>
            </a:extLst>
          </p:cNvPr>
          <p:cNvSpPr txBox="1"/>
          <p:nvPr/>
        </p:nvSpPr>
        <p:spPr>
          <a:xfrm>
            <a:off x="7148946" y="1092198"/>
            <a:ext cx="1209964" cy="110799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5"/>
                </a:solidFill>
              </a:rPr>
              <a:t>v1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9C74F6-9252-2F39-A58C-E65F3CC60662}"/>
              </a:ext>
            </a:extLst>
          </p:cNvPr>
          <p:cNvSpPr txBox="1"/>
          <p:nvPr/>
        </p:nvSpPr>
        <p:spPr>
          <a:xfrm>
            <a:off x="8460509" y="1092198"/>
            <a:ext cx="1209964" cy="110799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5"/>
                </a:solidFill>
              </a:rPr>
              <a:t>v1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D1BF0-02AB-1BAC-B9CA-378C046D75FA}"/>
              </a:ext>
            </a:extLst>
          </p:cNvPr>
          <p:cNvSpPr txBox="1"/>
          <p:nvPr/>
        </p:nvSpPr>
        <p:spPr>
          <a:xfrm>
            <a:off x="7148946" y="2327931"/>
            <a:ext cx="1209964" cy="110799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5"/>
                </a:solidFill>
              </a:rPr>
              <a:t>v1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CFD70A-ABDE-6514-6612-6FD6F9F93424}"/>
              </a:ext>
            </a:extLst>
          </p:cNvPr>
          <p:cNvSpPr txBox="1"/>
          <p:nvPr/>
        </p:nvSpPr>
        <p:spPr>
          <a:xfrm>
            <a:off x="8460509" y="2327931"/>
            <a:ext cx="1209964" cy="110799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5"/>
                </a:solidFill>
              </a:rPr>
              <a:t>v1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BA63FA-3F5F-064F-8189-B80FD8D8F55C}"/>
              </a:ext>
            </a:extLst>
          </p:cNvPr>
          <p:cNvSpPr txBox="1"/>
          <p:nvPr/>
        </p:nvSpPr>
        <p:spPr>
          <a:xfrm>
            <a:off x="7148946" y="3558259"/>
            <a:ext cx="1209964" cy="110799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5"/>
                </a:solidFill>
              </a:rPr>
              <a:t>v1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18C5A2-3A70-127E-A6A2-E8DCF329E87E}"/>
              </a:ext>
            </a:extLst>
          </p:cNvPr>
          <p:cNvSpPr txBox="1"/>
          <p:nvPr/>
        </p:nvSpPr>
        <p:spPr>
          <a:xfrm>
            <a:off x="8460509" y="3552854"/>
            <a:ext cx="1209964" cy="110799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5"/>
                </a:solidFill>
              </a:rPr>
              <a:t>v1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F54730-1CE7-6FCF-EDCE-9A3EF6BC04E1}"/>
              </a:ext>
            </a:extLst>
          </p:cNvPr>
          <p:cNvSpPr txBox="1"/>
          <p:nvPr/>
        </p:nvSpPr>
        <p:spPr>
          <a:xfrm>
            <a:off x="7148946" y="4788587"/>
            <a:ext cx="1209964" cy="110799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5"/>
                </a:solidFill>
              </a:rPr>
              <a:t>v1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F6A264-4445-4E6D-C5C5-6C390CF1CFD6}"/>
              </a:ext>
            </a:extLst>
          </p:cNvPr>
          <p:cNvSpPr txBox="1"/>
          <p:nvPr/>
        </p:nvSpPr>
        <p:spPr>
          <a:xfrm>
            <a:off x="8460509" y="4792419"/>
            <a:ext cx="1209964" cy="110799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5"/>
                </a:solidFill>
              </a:rPr>
              <a:t>v1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5B768605-ABE9-877B-8146-370AD5034CCB}"/>
              </a:ext>
            </a:extLst>
          </p:cNvPr>
          <p:cNvSpPr txBox="1">
            <a:spLocks/>
          </p:cNvSpPr>
          <p:nvPr/>
        </p:nvSpPr>
        <p:spPr>
          <a:xfrm>
            <a:off x="0" y="2909088"/>
            <a:ext cx="2225136" cy="10921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</a:rPr>
              <a:t>Rolling Updates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782044-528D-67E3-3F8C-40D8DC98DF6A}"/>
              </a:ext>
            </a:extLst>
          </p:cNvPr>
          <p:cNvSpPr txBox="1"/>
          <p:nvPr/>
        </p:nvSpPr>
        <p:spPr>
          <a:xfrm>
            <a:off x="7148946" y="1092198"/>
            <a:ext cx="1209964" cy="110799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00B050"/>
                </a:solidFill>
              </a:rPr>
              <a:t>v2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34CCD0-70C8-709A-64DD-80339047FC21}"/>
              </a:ext>
            </a:extLst>
          </p:cNvPr>
          <p:cNvSpPr txBox="1"/>
          <p:nvPr/>
        </p:nvSpPr>
        <p:spPr>
          <a:xfrm>
            <a:off x="8460509" y="1088366"/>
            <a:ext cx="1209964" cy="110799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00B050"/>
                </a:solidFill>
              </a:rPr>
              <a:t>v2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1C559E-E92C-502D-14DC-5898B498E7CF}"/>
              </a:ext>
            </a:extLst>
          </p:cNvPr>
          <p:cNvSpPr txBox="1"/>
          <p:nvPr/>
        </p:nvSpPr>
        <p:spPr>
          <a:xfrm>
            <a:off x="7148946" y="2327931"/>
            <a:ext cx="1209964" cy="110799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00B050"/>
                </a:solidFill>
              </a:rPr>
              <a:t>v2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BE9488-6698-3A20-5604-A2234501B994}"/>
              </a:ext>
            </a:extLst>
          </p:cNvPr>
          <p:cNvSpPr txBox="1"/>
          <p:nvPr/>
        </p:nvSpPr>
        <p:spPr>
          <a:xfrm>
            <a:off x="8460509" y="2327931"/>
            <a:ext cx="1209964" cy="110799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00B050"/>
                </a:solidFill>
              </a:rPr>
              <a:t>v2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D8FDA4-100B-94DA-D9B6-952EC67C8306}"/>
              </a:ext>
            </a:extLst>
          </p:cNvPr>
          <p:cNvSpPr txBox="1"/>
          <p:nvPr/>
        </p:nvSpPr>
        <p:spPr>
          <a:xfrm>
            <a:off x="7148946" y="3549811"/>
            <a:ext cx="1209964" cy="110799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00B050"/>
                </a:solidFill>
              </a:rPr>
              <a:t>v2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CA6E3-FAC7-54DF-7165-44416E875AEB}"/>
              </a:ext>
            </a:extLst>
          </p:cNvPr>
          <p:cNvSpPr txBox="1"/>
          <p:nvPr/>
        </p:nvSpPr>
        <p:spPr>
          <a:xfrm>
            <a:off x="8460509" y="3552854"/>
            <a:ext cx="1209964" cy="110799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00B050"/>
                </a:solidFill>
              </a:rPr>
              <a:t>v2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A81F04-8175-88FC-0164-0493C4A9B763}"/>
              </a:ext>
            </a:extLst>
          </p:cNvPr>
          <p:cNvSpPr txBox="1"/>
          <p:nvPr/>
        </p:nvSpPr>
        <p:spPr>
          <a:xfrm>
            <a:off x="7148946" y="4771691"/>
            <a:ext cx="1209964" cy="110799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00B050"/>
                </a:solidFill>
              </a:rPr>
              <a:t>v2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A15B97-E71F-0380-67B5-F289D1628011}"/>
              </a:ext>
            </a:extLst>
          </p:cNvPr>
          <p:cNvSpPr txBox="1"/>
          <p:nvPr/>
        </p:nvSpPr>
        <p:spPr>
          <a:xfrm>
            <a:off x="8460509" y="4771691"/>
            <a:ext cx="1209964" cy="110799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00B050"/>
                </a:solidFill>
              </a:rPr>
              <a:t>v2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A9EF7A-783C-838C-88B6-7184F9D2CB1E}"/>
              </a:ext>
            </a:extLst>
          </p:cNvPr>
          <p:cNvSpPr txBox="1"/>
          <p:nvPr/>
        </p:nvSpPr>
        <p:spPr>
          <a:xfrm>
            <a:off x="9834441" y="1536174"/>
            <a:ext cx="23575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By default, Rolling Updates guarantee </a:t>
            </a:r>
            <a:r>
              <a:rPr lang="en-US" sz="2000" b="1" dirty="0">
                <a:solidFill>
                  <a:schemeClr val="accent5"/>
                </a:solidFill>
              </a:rPr>
              <a:t>no more than 25% of Pods</a:t>
            </a:r>
            <a:r>
              <a:rPr lang="en-US" sz="2000" dirty="0">
                <a:solidFill>
                  <a:schemeClr val="bg1"/>
                </a:solidFill>
              </a:rPr>
              <a:t> will be down during update process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Ability to roll back to previous state in event of failed updates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E27D4B-9AE9-8A45-0E03-15AA1F9D29F4}"/>
              </a:ext>
            </a:extLst>
          </p:cNvPr>
          <p:cNvSpPr txBox="1"/>
          <p:nvPr/>
        </p:nvSpPr>
        <p:spPr>
          <a:xfrm>
            <a:off x="7626249" y="490527"/>
            <a:ext cx="1668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Pods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BF79C1-32DA-2CED-E1AE-2A97E08A6119}"/>
              </a:ext>
            </a:extLst>
          </p:cNvPr>
          <p:cNvSpPr txBox="1"/>
          <p:nvPr/>
        </p:nvSpPr>
        <p:spPr>
          <a:xfrm>
            <a:off x="2128642" y="46561"/>
            <a:ext cx="4759842" cy="6817251"/>
          </a:xfrm>
          <a:prstGeom prst="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300" b="1" dirty="0" err="1">
                <a:solidFill>
                  <a:schemeClr val="bg1"/>
                </a:solidFill>
              </a:rPr>
              <a:t>apiVersion</a:t>
            </a:r>
            <a:r>
              <a:rPr lang="en-US" sz="2300" b="1" dirty="0">
                <a:solidFill>
                  <a:schemeClr val="bg1"/>
                </a:solidFill>
              </a:rPr>
              <a:t>: </a:t>
            </a:r>
            <a:r>
              <a:rPr lang="en-US" sz="2300" b="1" dirty="0">
                <a:solidFill>
                  <a:schemeClr val="accent5"/>
                </a:solidFill>
              </a:rPr>
              <a:t>apps/v1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kind: </a:t>
            </a:r>
            <a:r>
              <a:rPr lang="en-US" sz="2300" b="1" dirty="0">
                <a:solidFill>
                  <a:schemeClr val="accent5"/>
                </a:solidFill>
              </a:rPr>
              <a:t>Deployment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metadata: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name: </a:t>
            </a:r>
            <a:r>
              <a:rPr lang="en-US" sz="2300" b="1" dirty="0">
                <a:solidFill>
                  <a:schemeClr val="accent5"/>
                </a:solidFill>
              </a:rPr>
              <a:t>my-app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spec: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replicas: </a:t>
            </a:r>
            <a:r>
              <a:rPr lang="en-US" sz="2300" b="1" dirty="0">
                <a:solidFill>
                  <a:srgbClr val="00B050"/>
                </a:solidFill>
              </a:rPr>
              <a:t>8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selector: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    </a:t>
            </a:r>
            <a:r>
              <a:rPr lang="en-US" sz="2300" b="1" dirty="0" err="1">
                <a:solidFill>
                  <a:schemeClr val="bg1"/>
                </a:solidFill>
              </a:rPr>
              <a:t>matchLabels</a:t>
            </a:r>
            <a:r>
              <a:rPr lang="en-US" sz="2300" b="1" dirty="0">
                <a:solidFill>
                  <a:schemeClr val="bg1"/>
                </a:solidFill>
              </a:rPr>
              <a:t>: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        app: </a:t>
            </a:r>
            <a:r>
              <a:rPr lang="en-US" sz="2300" b="1" dirty="0">
                <a:solidFill>
                  <a:schemeClr val="accent5"/>
                </a:solidFill>
              </a:rPr>
              <a:t>my-app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template: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    metadata: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        labels: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            app: </a:t>
            </a:r>
            <a:r>
              <a:rPr lang="en-US" sz="2300" b="1" dirty="0">
                <a:solidFill>
                  <a:schemeClr val="accent5"/>
                </a:solidFill>
              </a:rPr>
              <a:t>my-app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    spec: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        containers: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        </a:t>
            </a:r>
            <a:r>
              <a:rPr lang="en-US" sz="2300" b="1" dirty="0">
                <a:solidFill>
                  <a:srgbClr val="FFFF00"/>
                </a:solidFill>
              </a:rPr>
              <a:t>- </a:t>
            </a:r>
            <a:r>
              <a:rPr lang="en-US" sz="2300" b="1" dirty="0">
                <a:solidFill>
                  <a:schemeClr val="bg1"/>
                </a:solidFill>
              </a:rPr>
              <a:t> name: </a:t>
            </a:r>
            <a:r>
              <a:rPr lang="en-US" sz="2300" b="1" dirty="0">
                <a:solidFill>
                  <a:schemeClr val="accent5"/>
                </a:solidFill>
              </a:rPr>
              <a:t>my-app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           image: </a:t>
            </a:r>
            <a:r>
              <a:rPr lang="en-US" sz="2300" b="1" dirty="0">
                <a:solidFill>
                  <a:schemeClr val="accent5"/>
                </a:solidFill>
              </a:rPr>
              <a:t>my-app-image:v1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           ports: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          </a:t>
            </a:r>
            <a:r>
              <a:rPr lang="en-US" sz="2300" b="1" dirty="0">
                <a:solidFill>
                  <a:srgbClr val="FFFF00"/>
                </a:solidFill>
              </a:rPr>
              <a:t> - </a:t>
            </a:r>
            <a:r>
              <a:rPr lang="en-US" sz="2300" b="1" dirty="0" err="1">
                <a:solidFill>
                  <a:schemeClr val="bg1"/>
                </a:solidFill>
              </a:rPr>
              <a:t>containerPort</a:t>
            </a:r>
            <a:r>
              <a:rPr lang="en-US" sz="2300" b="1" dirty="0">
                <a:solidFill>
                  <a:schemeClr val="bg1"/>
                </a:solidFill>
              </a:rPr>
              <a:t>: </a:t>
            </a:r>
            <a:r>
              <a:rPr lang="en-US" sz="2300" b="1" dirty="0">
                <a:solidFill>
                  <a:srgbClr val="00B050"/>
                </a:solidFill>
              </a:rPr>
              <a:t>80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EB53B17-B66B-8311-AAB5-468E029E7EE5}"/>
              </a:ext>
            </a:extLst>
          </p:cNvPr>
          <p:cNvCxnSpPr>
            <a:cxnSpLocks/>
          </p:cNvCxnSpPr>
          <p:nvPr/>
        </p:nvCxnSpPr>
        <p:spPr>
          <a:xfrm>
            <a:off x="6084242" y="3852764"/>
            <a:ext cx="0" cy="18378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ubtitle 2">
            <a:extLst>
              <a:ext uri="{FF2B5EF4-FFF2-40B4-BE49-F238E27FC236}">
                <a16:creationId xmlns:a16="http://schemas.microsoft.com/office/drawing/2014/main" id="{47115AA8-5A4F-2C0F-4B37-67B23380052F}"/>
              </a:ext>
            </a:extLst>
          </p:cNvPr>
          <p:cNvSpPr txBox="1">
            <a:spLocks/>
          </p:cNvSpPr>
          <p:nvPr/>
        </p:nvSpPr>
        <p:spPr>
          <a:xfrm>
            <a:off x="5282590" y="2679570"/>
            <a:ext cx="1556090" cy="109219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+mn-lt"/>
              </a:rPr>
              <a:t>Change to </a:t>
            </a:r>
            <a:r>
              <a:rPr lang="en-US" sz="2400" b="1" dirty="0">
                <a:solidFill>
                  <a:schemeClr val="accent5"/>
                </a:solidFill>
                <a:latin typeface="+mn-lt"/>
              </a:rPr>
              <a:t>“v2” 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and apply </a:t>
            </a:r>
          </a:p>
        </p:txBody>
      </p:sp>
    </p:spTree>
    <p:extLst>
      <p:ext uri="{BB962C8B-B14F-4D97-AF65-F5344CB8AC3E}">
        <p14:creationId xmlns:p14="http://schemas.microsoft.com/office/powerpoint/2010/main" val="40226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4EA4BE-FB1A-7095-898B-6616187C6866}"/>
              </a:ext>
            </a:extLst>
          </p:cNvPr>
          <p:cNvSpPr txBox="1"/>
          <p:nvPr/>
        </p:nvSpPr>
        <p:spPr>
          <a:xfrm>
            <a:off x="5106713" y="20373"/>
            <a:ext cx="4759842" cy="6817251"/>
          </a:xfrm>
          <a:prstGeom prst="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300" b="1" dirty="0" err="1">
                <a:solidFill>
                  <a:schemeClr val="bg1"/>
                </a:solidFill>
              </a:rPr>
              <a:t>apiVersion</a:t>
            </a:r>
            <a:r>
              <a:rPr lang="en-US" sz="2300" b="1" dirty="0">
                <a:solidFill>
                  <a:schemeClr val="bg1"/>
                </a:solidFill>
              </a:rPr>
              <a:t>: </a:t>
            </a:r>
            <a:r>
              <a:rPr lang="en-US" sz="2300" b="1" dirty="0">
                <a:solidFill>
                  <a:schemeClr val="accent5"/>
                </a:solidFill>
              </a:rPr>
              <a:t>autoscaling/v2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kind: </a:t>
            </a:r>
            <a:r>
              <a:rPr lang="en-US" sz="2300" b="1" dirty="0" err="1">
                <a:solidFill>
                  <a:schemeClr val="accent5"/>
                </a:solidFill>
              </a:rPr>
              <a:t>HorizontalPodAutoscaler</a:t>
            </a:r>
            <a:endParaRPr lang="en-US" sz="2300" b="1" dirty="0">
              <a:solidFill>
                <a:schemeClr val="accent5"/>
              </a:solidFill>
            </a:endParaRPr>
          </a:p>
          <a:p>
            <a:r>
              <a:rPr lang="en-US" sz="2300" b="1" dirty="0">
                <a:solidFill>
                  <a:schemeClr val="bg1"/>
                </a:solidFill>
              </a:rPr>
              <a:t>metadata:</a:t>
            </a:r>
          </a:p>
          <a:p>
            <a:r>
              <a:rPr lang="en-US" sz="2300" b="1" dirty="0">
                <a:solidFill>
                  <a:srgbClr val="00B050"/>
                </a:solidFill>
              </a:rPr>
              <a:t>  </a:t>
            </a:r>
            <a:r>
              <a:rPr lang="en-US" sz="2300" b="1" dirty="0">
                <a:solidFill>
                  <a:schemeClr val="bg1"/>
                </a:solidFill>
              </a:rPr>
              <a:t>name: </a:t>
            </a:r>
            <a:r>
              <a:rPr lang="en-US" sz="2300" b="1" dirty="0">
                <a:solidFill>
                  <a:schemeClr val="accent5"/>
                </a:solidFill>
              </a:rPr>
              <a:t>my-app-</a:t>
            </a:r>
            <a:r>
              <a:rPr lang="en-US" sz="2300" b="1" dirty="0" err="1">
                <a:solidFill>
                  <a:schemeClr val="accent5"/>
                </a:solidFill>
              </a:rPr>
              <a:t>hpa</a:t>
            </a:r>
            <a:endParaRPr lang="en-US" sz="2300" b="1" dirty="0">
              <a:solidFill>
                <a:schemeClr val="accent5"/>
              </a:solidFill>
            </a:endParaRPr>
          </a:p>
          <a:p>
            <a:r>
              <a:rPr lang="en-US" sz="2300" b="1" dirty="0">
                <a:solidFill>
                  <a:schemeClr val="bg1"/>
                </a:solidFill>
              </a:rPr>
              <a:t>spec:</a:t>
            </a:r>
          </a:p>
          <a:p>
            <a:r>
              <a:rPr lang="en-US" sz="2300" b="1" dirty="0">
                <a:solidFill>
                  <a:srgbClr val="00B050"/>
                </a:solidFill>
              </a:rPr>
              <a:t>  </a:t>
            </a:r>
            <a:r>
              <a:rPr lang="en-US" sz="2300" b="1" dirty="0" err="1">
                <a:solidFill>
                  <a:schemeClr val="bg1"/>
                </a:solidFill>
              </a:rPr>
              <a:t>scaleTargetRef</a:t>
            </a:r>
            <a:r>
              <a:rPr lang="en-US" sz="2300" b="1" dirty="0">
                <a:solidFill>
                  <a:schemeClr val="bg1"/>
                </a:solidFill>
              </a:rPr>
              <a:t>:</a:t>
            </a:r>
          </a:p>
          <a:p>
            <a:r>
              <a:rPr lang="en-US" sz="2300" b="1" dirty="0">
                <a:solidFill>
                  <a:srgbClr val="00B050"/>
                </a:solidFill>
              </a:rPr>
              <a:t>    </a:t>
            </a:r>
            <a:r>
              <a:rPr lang="en-US" sz="2300" b="1" dirty="0" err="1">
                <a:solidFill>
                  <a:schemeClr val="bg1"/>
                </a:solidFill>
              </a:rPr>
              <a:t>apiVersion</a:t>
            </a:r>
            <a:r>
              <a:rPr lang="en-US" sz="2300" b="1" dirty="0">
                <a:solidFill>
                  <a:schemeClr val="bg1"/>
                </a:solidFill>
              </a:rPr>
              <a:t>: </a:t>
            </a:r>
            <a:r>
              <a:rPr lang="en-US" sz="2300" b="1" dirty="0">
                <a:solidFill>
                  <a:schemeClr val="accent5"/>
                </a:solidFill>
              </a:rPr>
              <a:t>apps/v1</a:t>
            </a:r>
          </a:p>
          <a:p>
            <a:r>
              <a:rPr lang="en-US" sz="2300" b="1" dirty="0">
                <a:solidFill>
                  <a:srgbClr val="00B050"/>
                </a:solidFill>
              </a:rPr>
              <a:t>    </a:t>
            </a:r>
            <a:r>
              <a:rPr lang="en-US" sz="2300" b="1" dirty="0">
                <a:solidFill>
                  <a:schemeClr val="bg1"/>
                </a:solidFill>
              </a:rPr>
              <a:t>kind: </a:t>
            </a:r>
            <a:r>
              <a:rPr lang="en-US" sz="2300" b="1" dirty="0">
                <a:solidFill>
                  <a:schemeClr val="accent5"/>
                </a:solidFill>
              </a:rPr>
              <a:t>Deployment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name: </a:t>
            </a:r>
            <a:r>
              <a:rPr lang="en-US" sz="2300" b="1" dirty="0">
                <a:solidFill>
                  <a:schemeClr val="accent5"/>
                </a:solidFill>
              </a:rPr>
              <a:t>my-app</a:t>
            </a:r>
          </a:p>
          <a:p>
            <a:r>
              <a:rPr lang="en-US" sz="2300" b="1" dirty="0">
                <a:solidFill>
                  <a:srgbClr val="00B050"/>
                </a:solidFill>
              </a:rPr>
              <a:t>  </a:t>
            </a:r>
            <a:r>
              <a:rPr lang="en-US" sz="2300" b="1" dirty="0" err="1">
                <a:solidFill>
                  <a:schemeClr val="bg1"/>
                </a:solidFill>
              </a:rPr>
              <a:t>minReplicas</a:t>
            </a:r>
            <a:r>
              <a:rPr lang="en-US" sz="2300" b="1" dirty="0">
                <a:solidFill>
                  <a:schemeClr val="bg1"/>
                </a:solidFill>
              </a:rPr>
              <a:t>: </a:t>
            </a:r>
            <a:r>
              <a:rPr lang="en-US" sz="2300" b="1" dirty="0">
                <a:solidFill>
                  <a:srgbClr val="00B050"/>
                </a:solidFill>
              </a:rPr>
              <a:t>4</a:t>
            </a:r>
          </a:p>
          <a:p>
            <a:r>
              <a:rPr lang="en-US" sz="2300" b="1" dirty="0">
                <a:solidFill>
                  <a:srgbClr val="00B050"/>
                </a:solidFill>
              </a:rPr>
              <a:t>  </a:t>
            </a:r>
            <a:r>
              <a:rPr lang="en-US" sz="2300" b="1" dirty="0" err="1">
                <a:solidFill>
                  <a:schemeClr val="bg1"/>
                </a:solidFill>
              </a:rPr>
              <a:t>maxReplicas</a:t>
            </a:r>
            <a:r>
              <a:rPr lang="en-US" sz="2300" b="1" dirty="0">
                <a:solidFill>
                  <a:schemeClr val="bg1"/>
                </a:solidFill>
              </a:rPr>
              <a:t>: </a:t>
            </a:r>
            <a:r>
              <a:rPr lang="en-US" sz="2300" b="1" dirty="0">
                <a:solidFill>
                  <a:srgbClr val="00B050"/>
                </a:solidFill>
              </a:rPr>
              <a:t>16</a:t>
            </a:r>
          </a:p>
          <a:p>
            <a:r>
              <a:rPr lang="en-US" sz="2300" b="1" dirty="0">
                <a:solidFill>
                  <a:srgbClr val="00B050"/>
                </a:solidFill>
              </a:rPr>
              <a:t>  </a:t>
            </a:r>
            <a:r>
              <a:rPr lang="en-US" sz="2300" b="1" dirty="0">
                <a:solidFill>
                  <a:schemeClr val="bg1"/>
                </a:solidFill>
              </a:rPr>
              <a:t>metrics:</a:t>
            </a:r>
          </a:p>
          <a:p>
            <a:r>
              <a:rPr lang="en-US" sz="2300" b="1" dirty="0">
                <a:solidFill>
                  <a:srgbClr val="00B050"/>
                </a:solidFill>
              </a:rPr>
              <a:t>  </a:t>
            </a:r>
            <a:r>
              <a:rPr lang="en-US" sz="2300" b="1" dirty="0">
                <a:solidFill>
                  <a:schemeClr val="bg1"/>
                </a:solidFill>
              </a:rPr>
              <a:t>- type: </a:t>
            </a:r>
            <a:r>
              <a:rPr lang="en-US" sz="2300" b="1" dirty="0">
                <a:solidFill>
                  <a:schemeClr val="accent5"/>
                </a:solidFill>
              </a:rPr>
              <a:t>Resource</a:t>
            </a:r>
          </a:p>
          <a:p>
            <a:r>
              <a:rPr lang="en-US" sz="2300" b="1" dirty="0">
                <a:solidFill>
                  <a:srgbClr val="00B050"/>
                </a:solidFill>
              </a:rPr>
              <a:t>    </a:t>
            </a:r>
            <a:r>
              <a:rPr lang="en-US" sz="2300" b="1" dirty="0">
                <a:solidFill>
                  <a:schemeClr val="bg1"/>
                </a:solidFill>
              </a:rPr>
              <a:t>resource:</a:t>
            </a:r>
          </a:p>
          <a:p>
            <a:r>
              <a:rPr lang="en-US" sz="2300" b="1" dirty="0">
                <a:solidFill>
                  <a:srgbClr val="00B050"/>
                </a:solidFill>
              </a:rPr>
              <a:t>      </a:t>
            </a:r>
            <a:r>
              <a:rPr lang="en-US" sz="2300" b="1" dirty="0">
                <a:solidFill>
                  <a:schemeClr val="bg1"/>
                </a:solidFill>
              </a:rPr>
              <a:t>name: </a:t>
            </a:r>
            <a:r>
              <a:rPr lang="en-US" sz="2300" b="1" dirty="0" err="1">
                <a:solidFill>
                  <a:schemeClr val="accent5"/>
                </a:solidFill>
              </a:rPr>
              <a:t>cpu</a:t>
            </a:r>
            <a:endParaRPr lang="en-US" sz="2300" b="1" dirty="0">
              <a:solidFill>
                <a:schemeClr val="accent5"/>
              </a:solidFill>
            </a:endParaRPr>
          </a:p>
          <a:p>
            <a:r>
              <a:rPr lang="en-US" sz="2300" b="1" dirty="0">
                <a:solidFill>
                  <a:srgbClr val="00B050"/>
                </a:solidFill>
              </a:rPr>
              <a:t>      </a:t>
            </a:r>
            <a:r>
              <a:rPr lang="en-US" sz="2300" b="1" dirty="0">
                <a:solidFill>
                  <a:schemeClr val="bg1"/>
                </a:solidFill>
              </a:rPr>
              <a:t>target:</a:t>
            </a:r>
          </a:p>
          <a:p>
            <a:r>
              <a:rPr lang="en-US" sz="2300" b="1" dirty="0">
                <a:solidFill>
                  <a:srgbClr val="00B050"/>
                </a:solidFill>
              </a:rPr>
              <a:t>        </a:t>
            </a:r>
            <a:r>
              <a:rPr lang="en-US" sz="2300" b="1" dirty="0">
                <a:solidFill>
                  <a:schemeClr val="bg1"/>
                </a:solidFill>
              </a:rPr>
              <a:t>type: </a:t>
            </a:r>
            <a:r>
              <a:rPr lang="en-US" sz="2300" b="1" dirty="0">
                <a:solidFill>
                  <a:schemeClr val="accent5"/>
                </a:solidFill>
              </a:rPr>
              <a:t>Utilization</a:t>
            </a:r>
          </a:p>
          <a:p>
            <a:r>
              <a:rPr lang="en-US" sz="2300" b="1" dirty="0">
                <a:solidFill>
                  <a:srgbClr val="00B050"/>
                </a:solidFill>
              </a:rPr>
              <a:t>        </a:t>
            </a:r>
            <a:r>
              <a:rPr lang="en-US" sz="2300" b="1" dirty="0" err="1">
                <a:solidFill>
                  <a:schemeClr val="bg1"/>
                </a:solidFill>
              </a:rPr>
              <a:t>averageUtilization</a:t>
            </a:r>
            <a:r>
              <a:rPr lang="en-US" sz="2300" b="1" dirty="0">
                <a:solidFill>
                  <a:schemeClr val="bg1"/>
                </a:solidFill>
              </a:rPr>
              <a:t>: </a:t>
            </a:r>
            <a:r>
              <a:rPr lang="en-US" sz="2300" b="1" dirty="0">
                <a:solidFill>
                  <a:srgbClr val="00B050"/>
                </a:solidFill>
              </a:rPr>
              <a:t>50</a:t>
            </a:r>
          </a:p>
          <a:p>
            <a:endParaRPr lang="en-US" sz="2300" b="1" dirty="0">
              <a:solidFill>
                <a:srgbClr val="00B05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899EBE-E62F-FFA7-C894-22560E893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814" y="-1"/>
            <a:ext cx="1020186" cy="1092199"/>
          </a:xfrm>
          <a:prstGeom prst="rect">
            <a:avLst/>
          </a:prstGeom>
        </p:spPr>
      </p:pic>
      <p:sp>
        <p:nvSpPr>
          <p:cNvPr id="30" name="Subtitle 2">
            <a:extLst>
              <a:ext uri="{FF2B5EF4-FFF2-40B4-BE49-F238E27FC236}">
                <a16:creationId xmlns:a16="http://schemas.microsoft.com/office/drawing/2014/main" id="{5B768605-ABE9-877B-8146-370AD5034CCB}"/>
              </a:ext>
            </a:extLst>
          </p:cNvPr>
          <p:cNvSpPr txBox="1">
            <a:spLocks/>
          </p:cNvSpPr>
          <p:nvPr/>
        </p:nvSpPr>
        <p:spPr>
          <a:xfrm>
            <a:off x="10081430" y="2882898"/>
            <a:ext cx="2180768" cy="10921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</a:rPr>
              <a:t>Horizontal Pod </a:t>
            </a:r>
            <a:r>
              <a:rPr lang="en-US" sz="3600" b="1" dirty="0" err="1">
                <a:solidFill>
                  <a:schemeClr val="bg1"/>
                </a:solidFill>
              </a:rPr>
              <a:t>Autoscaler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BF79C1-32DA-2CED-E1AE-2A97E08A6119}"/>
              </a:ext>
            </a:extLst>
          </p:cNvPr>
          <p:cNvSpPr txBox="1"/>
          <p:nvPr/>
        </p:nvSpPr>
        <p:spPr>
          <a:xfrm>
            <a:off x="0" y="20373"/>
            <a:ext cx="4759842" cy="6817251"/>
          </a:xfrm>
          <a:prstGeom prst="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300" b="1" dirty="0" err="1">
                <a:solidFill>
                  <a:schemeClr val="bg1"/>
                </a:solidFill>
              </a:rPr>
              <a:t>apiVersion</a:t>
            </a:r>
            <a:r>
              <a:rPr lang="en-US" sz="2300" b="1" dirty="0">
                <a:solidFill>
                  <a:schemeClr val="bg1"/>
                </a:solidFill>
              </a:rPr>
              <a:t>: </a:t>
            </a:r>
            <a:r>
              <a:rPr lang="en-US" sz="2300" b="1" dirty="0">
                <a:solidFill>
                  <a:schemeClr val="accent5"/>
                </a:solidFill>
              </a:rPr>
              <a:t>apps/v1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kind: </a:t>
            </a:r>
            <a:r>
              <a:rPr lang="en-US" sz="2300" b="1" dirty="0">
                <a:solidFill>
                  <a:schemeClr val="accent5"/>
                </a:solidFill>
              </a:rPr>
              <a:t>Deployment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metadata: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name: </a:t>
            </a:r>
            <a:r>
              <a:rPr lang="en-US" sz="2300" b="1" dirty="0">
                <a:solidFill>
                  <a:schemeClr val="accent5"/>
                </a:solidFill>
              </a:rPr>
              <a:t>my-app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spec: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replicas: </a:t>
            </a:r>
            <a:r>
              <a:rPr lang="en-US" sz="2300" b="1" dirty="0">
                <a:solidFill>
                  <a:srgbClr val="00B050"/>
                </a:solidFill>
              </a:rPr>
              <a:t>8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selector: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    </a:t>
            </a:r>
            <a:r>
              <a:rPr lang="en-US" sz="2300" b="1" dirty="0" err="1">
                <a:solidFill>
                  <a:schemeClr val="bg1"/>
                </a:solidFill>
              </a:rPr>
              <a:t>matchLabels</a:t>
            </a:r>
            <a:r>
              <a:rPr lang="en-US" sz="2300" b="1" dirty="0">
                <a:solidFill>
                  <a:schemeClr val="bg1"/>
                </a:solidFill>
              </a:rPr>
              <a:t>: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        app: </a:t>
            </a:r>
            <a:r>
              <a:rPr lang="en-US" sz="2300" b="1" dirty="0">
                <a:solidFill>
                  <a:schemeClr val="accent5"/>
                </a:solidFill>
              </a:rPr>
              <a:t>my-app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template: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    metadata: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        labels: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            app: </a:t>
            </a:r>
            <a:r>
              <a:rPr lang="en-US" sz="2300" b="1" dirty="0">
                <a:solidFill>
                  <a:schemeClr val="accent5"/>
                </a:solidFill>
              </a:rPr>
              <a:t>my-app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    spec: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        containers: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        </a:t>
            </a:r>
            <a:r>
              <a:rPr lang="en-US" sz="2300" b="1" dirty="0">
                <a:solidFill>
                  <a:srgbClr val="FFFF00"/>
                </a:solidFill>
              </a:rPr>
              <a:t>- </a:t>
            </a:r>
            <a:r>
              <a:rPr lang="en-US" sz="2300" b="1" dirty="0">
                <a:solidFill>
                  <a:schemeClr val="bg1"/>
                </a:solidFill>
              </a:rPr>
              <a:t> name: </a:t>
            </a:r>
            <a:r>
              <a:rPr lang="en-US" sz="2300" b="1" dirty="0">
                <a:solidFill>
                  <a:schemeClr val="accent5"/>
                </a:solidFill>
              </a:rPr>
              <a:t>my-app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           image: </a:t>
            </a:r>
            <a:r>
              <a:rPr lang="en-US" sz="2300" b="1" dirty="0">
                <a:solidFill>
                  <a:schemeClr val="accent5"/>
                </a:solidFill>
              </a:rPr>
              <a:t>my-app-image:v2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           ports:</a:t>
            </a:r>
          </a:p>
          <a:p>
            <a:r>
              <a:rPr lang="en-US" sz="2300" b="1" dirty="0">
                <a:solidFill>
                  <a:schemeClr val="bg1"/>
                </a:solidFill>
              </a:rPr>
              <a:t>              </a:t>
            </a:r>
            <a:r>
              <a:rPr lang="en-US" sz="2300" b="1" dirty="0">
                <a:solidFill>
                  <a:srgbClr val="FFFF00"/>
                </a:solidFill>
              </a:rPr>
              <a:t> - </a:t>
            </a:r>
            <a:r>
              <a:rPr lang="en-US" sz="2300" b="1" dirty="0" err="1">
                <a:solidFill>
                  <a:schemeClr val="bg1"/>
                </a:solidFill>
              </a:rPr>
              <a:t>containerPort</a:t>
            </a:r>
            <a:r>
              <a:rPr lang="en-US" sz="2300" b="1" dirty="0">
                <a:solidFill>
                  <a:schemeClr val="bg1"/>
                </a:solidFill>
              </a:rPr>
              <a:t>: </a:t>
            </a:r>
            <a:r>
              <a:rPr lang="en-US" sz="2300" b="1" dirty="0">
                <a:solidFill>
                  <a:srgbClr val="00B050"/>
                </a:solidFill>
              </a:rPr>
              <a:t>80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B87629-3FCF-B3B5-16C8-4D1BF09CBE48}"/>
              </a:ext>
            </a:extLst>
          </p:cNvPr>
          <p:cNvCxnSpPr/>
          <p:nvPr/>
        </p:nvCxnSpPr>
        <p:spPr>
          <a:xfrm>
            <a:off x="271604" y="2009869"/>
            <a:ext cx="1394234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5AC69C-1353-45B8-1EEB-F69AAAB8A190}"/>
              </a:ext>
            </a:extLst>
          </p:cNvPr>
          <p:cNvCxnSpPr>
            <a:cxnSpLocks/>
          </p:cNvCxnSpPr>
          <p:nvPr/>
        </p:nvCxnSpPr>
        <p:spPr>
          <a:xfrm>
            <a:off x="2543175" y="3067050"/>
            <a:ext cx="2781300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5E4FB3-9481-EC05-352A-17610B7D6FB8}"/>
              </a:ext>
            </a:extLst>
          </p:cNvPr>
          <p:cNvSpPr txBox="1"/>
          <p:nvPr/>
        </p:nvSpPr>
        <p:spPr>
          <a:xfrm>
            <a:off x="3194309" y="2574280"/>
            <a:ext cx="146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MATCH</a:t>
            </a:r>
          </a:p>
        </p:txBody>
      </p:sp>
    </p:spTree>
    <p:extLst>
      <p:ext uri="{BB962C8B-B14F-4D97-AF65-F5344CB8AC3E}">
        <p14:creationId xmlns:p14="http://schemas.microsoft.com/office/powerpoint/2010/main" val="268811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0899EBE-E62F-FFA7-C894-22560E893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814" y="-1"/>
            <a:ext cx="1020186" cy="109219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634F4A3-D006-B2EA-B28A-C334202A485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Horizontal Pod </a:t>
            </a:r>
            <a:r>
              <a:rPr lang="en-US" b="1" dirty="0" err="1">
                <a:solidFill>
                  <a:schemeClr val="bg1"/>
                </a:solidFill>
              </a:rPr>
              <a:t>Autoscaler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DDAA2A-57D7-BE2B-C92F-885DBA80CF33}"/>
              </a:ext>
            </a:extLst>
          </p:cNvPr>
          <p:cNvSpPr txBox="1"/>
          <p:nvPr/>
        </p:nvSpPr>
        <p:spPr>
          <a:xfrm>
            <a:off x="6553643" y="1088926"/>
            <a:ext cx="1668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844FC7-B87A-A4AD-B288-7FA97904A7C4}"/>
              </a:ext>
            </a:extLst>
          </p:cNvPr>
          <p:cNvSpPr txBox="1"/>
          <p:nvPr/>
        </p:nvSpPr>
        <p:spPr>
          <a:xfrm>
            <a:off x="4804099" y="1676973"/>
            <a:ext cx="1209964" cy="7694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</a:rPr>
              <a:t>50%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4EFEA6-4140-56FB-D37D-B8A045CF55BD}"/>
              </a:ext>
            </a:extLst>
          </p:cNvPr>
          <p:cNvSpPr txBox="1"/>
          <p:nvPr/>
        </p:nvSpPr>
        <p:spPr>
          <a:xfrm>
            <a:off x="6177939" y="1676972"/>
            <a:ext cx="1209964" cy="7694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</a:rPr>
              <a:t>50%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DD6071-17DE-BCDD-DE83-AE2C78826ED0}"/>
              </a:ext>
            </a:extLst>
          </p:cNvPr>
          <p:cNvSpPr txBox="1"/>
          <p:nvPr/>
        </p:nvSpPr>
        <p:spPr>
          <a:xfrm>
            <a:off x="7551779" y="1676972"/>
            <a:ext cx="1209964" cy="7694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</a:rPr>
              <a:t>50%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25928-FB86-BE38-E790-D545E5114FCB}"/>
              </a:ext>
            </a:extLst>
          </p:cNvPr>
          <p:cNvSpPr txBox="1"/>
          <p:nvPr/>
        </p:nvSpPr>
        <p:spPr>
          <a:xfrm>
            <a:off x="8925619" y="1676972"/>
            <a:ext cx="1209964" cy="7694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</a:rPr>
              <a:t>50%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4D561-99AC-6772-8D2D-7D03AD30B091}"/>
              </a:ext>
            </a:extLst>
          </p:cNvPr>
          <p:cNvSpPr txBox="1"/>
          <p:nvPr/>
        </p:nvSpPr>
        <p:spPr>
          <a:xfrm>
            <a:off x="4804099" y="2646466"/>
            <a:ext cx="1209964" cy="7694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</a:rPr>
              <a:t>50%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A9D76-3939-FDBE-A0E7-4489270F0AA2}"/>
              </a:ext>
            </a:extLst>
          </p:cNvPr>
          <p:cNvSpPr txBox="1"/>
          <p:nvPr/>
        </p:nvSpPr>
        <p:spPr>
          <a:xfrm>
            <a:off x="6177939" y="2646464"/>
            <a:ext cx="1209964" cy="7694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</a:rPr>
              <a:t>50%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7ED113-EF5E-AA66-6917-9552E0C35F75}"/>
              </a:ext>
            </a:extLst>
          </p:cNvPr>
          <p:cNvSpPr txBox="1"/>
          <p:nvPr/>
        </p:nvSpPr>
        <p:spPr>
          <a:xfrm>
            <a:off x="7551779" y="2644303"/>
            <a:ext cx="1209964" cy="7694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</a:rPr>
              <a:t>50%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7DB838-FEFE-B0EB-87C0-33BAC2AAD04D}"/>
              </a:ext>
            </a:extLst>
          </p:cNvPr>
          <p:cNvSpPr txBox="1"/>
          <p:nvPr/>
        </p:nvSpPr>
        <p:spPr>
          <a:xfrm>
            <a:off x="8925619" y="2644302"/>
            <a:ext cx="1209964" cy="7694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</a:rPr>
              <a:t>50%</a:t>
            </a:r>
            <a:endParaRPr lang="en-US" sz="4400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9FE9049-4001-1391-5715-E103BCC5848C}"/>
              </a:ext>
            </a:extLst>
          </p:cNvPr>
          <p:cNvCxnSpPr>
            <a:cxnSpLocks/>
          </p:cNvCxnSpPr>
          <p:nvPr/>
        </p:nvCxnSpPr>
        <p:spPr>
          <a:xfrm flipV="1">
            <a:off x="1793842" y="4066798"/>
            <a:ext cx="0" cy="2163778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4A01A84-26A1-B529-F838-F7837A83C7F4}"/>
              </a:ext>
            </a:extLst>
          </p:cNvPr>
          <p:cNvSpPr txBox="1"/>
          <p:nvPr/>
        </p:nvSpPr>
        <p:spPr>
          <a:xfrm>
            <a:off x="0" y="1135092"/>
            <a:ext cx="401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Total Pod CPU Utilization: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B3AD5F-7CF5-3D18-66DD-E7C2AA332326}"/>
              </a:ext>
            </a:extLst>
          </p:cNvPr>
          <p:cNvSpPr txBox="1"/>
          <p:nvPr/>
        </p:nvSpPr>
        <p:spPr>
          <a:xfrm>
            <a:off x="1188860" y="1650111"/>
            <a:ext cx="120996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200%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78C4A1-D416-EED8-602A-A40D88F5D16E}"/>
              </a:ext>
            </a:extLst>
          </p:cNvPr>
          <p:cNvSpPr txBox="1"/>
          <p:nvPr/>
        </p:nvSpPr>
        <p:spPr>
          <a:xfrm>
            <a:off x="1188860" y="1650110"/>
            <a:ext cx="120996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400%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792483-01C9-A43B-3793-0D0C94C6792F}"/>
              </a:ext>
            </a:extLst>
          </p:cNvPr>
          <p:cNvSpPr txBox="1"/>
          <p:nvPr/>
        </p:nvSpPr>
        <p:spPr>
          <a:xfrm>
            <a:off x="1070022" y="3329559"/>
            <a:ext cx="144763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+200%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66DFBC-AB89-8EAF-389C-7E983691C079}"/>
              </a:ext>
            </a:extLst>
          </p:cNvPr>
          <p:cNvSpPr txBox="1"/>
          <p:nvPr/>
        </p:nvSpPr>
        <p:spPr>
          <a:xfrm>
            <a:off x="1070021" y="3321357"/>
            <a:ext cx="144763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+400%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39664-9252-6AA5-6E86-B3C8A26015A2}"/>
              </a:ext>
            </a:extLst>
          </p:cNvPr>
          <p:cNvSpPr txBox="1"/>
          <p:nvPr/>
        </p:nvSpPr>
        <p:spPr>
          <a:xfrm>
            <a:off x="1188860" y="1650110"/>
            <a:ext cx="120996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800%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981D0D-1891-1394-C0B6-3C1612482E1A}"/>
              </a:ext>
            </a:extLst>
          </p:cNvPr>
          <p:cNvSpPr txBox="1"/>
          <p:nvPr/>
        </p:nvSpPr>
        <p:spPr>
          <a:xfrm>
            <a:off x="4804099" y="3615959"/>
            <a:ext cx="1209964" cy="7694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</a:rPr>
              <a:t>50%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F176B4-5A59-AD5C-59A6-1171895B65DA}"/>
              </a:ext>
            </a:extLst>
          </p:cNvPr>
          <p:cNvSpPr txBox="1"/>
          <p:nvPr/>
        </p:nvSpPr>
        <p:spPr>
          <a:xfrm>
            <a:off x="6177939" y="3615956"/>
            <a:ext cx="1209964" cy="7694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</a:rPr>
              <a:t>50%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39614B-8210-4519-A1B6-4E5D0B81EC6F}"/>
              </a:ext>
            </a:extLst>
          </p:cNvPr>
          <p:cNvSpPr txBox="1"/>
          <p:nvPr/>
        </p:nvSpPr>
        <p:spPr>
          <a:xfrm>
            <a:off x="7551779" y="3615956"/>
            <a:ext cx="1209964" cy="7694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</a:rPr>
              <a:t>50%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56A104-F890-5485-C839-AF89F73AF34E}"/>
              </a:ext>
            </a:extLst>
          </p:cNvPr>
          <p:cNvSpPr txBox="1"/>
          <p:nvPr/>
        </p:nvSpPr>
        <p:spPr>
          <a:xfrm>
            <a:off x="8925619" y="3611632"/>
            <a:ext cx="1209964" cy="7694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</a:rPr>
              <a:t>50%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E98E10-3D61-DFC1-EBB0-2F5D342E0609}"/>
              </a:ext>
            </a:extLst>
          </p:cNvPr>
          <p:cNvSpPr txBox="1"/>
          <p:nvPr/>
        </p:nvSpPr>
        <p:spPr>
          <a:xfrm>
            <a:off x="4804099" y="4585452"/>
            <a:ext cx="1209964" cy="7694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</a:rPr>
              <a:t>50%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F97E5C-B8EB-7EB6-55C5-F75789AEB476}"/>
              </a:ext>
            </a:extLst>
          </p:cNvPr>
          <p:cNvSpPr txBox="1"/>
          <p:nvPr/>
        </p:nvSpPr>
        <p:spPr>
          <a:xfrm>
            <a:off x="6177939" y="4585448"/>
            <a:ext cx="1209964" cy="7694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</a:rPr>
              <a:t>50%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FB4339-ACCE-5D7D-8931-5A77DD47AB91}"/>
              </a:ext>
            </a:extLst>
          </p:cNvPr>
          <p:cNvSpPr txBox="1"/>
          <p:nvPr/>
        </p:nvSpPr>
        <p:spPr>
          <a:xfrm>
            <a:off x="7551779" y="4585447"/>
            <a:ext cx="1209964" cy="7694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</a:rPr>
              <a:t>50%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C54D49-54DD-5A8F-5255-956A6B26CAFD}"/>
              </a:ext>
            </a:extLst>
          </p:cNvPr>
          <p:cNvSpPr txBox="1"/>
          <p:nvPr/>
        </p:nvSpPr>
        <p:spPr>
          <a:xfrm>
            <a:off x="8925619" y="4578962"/>
            <a:ext cx="1209964" cy="7694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</a:rPr>
              <a:t>50%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02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1" grpId="0"/>
      <p:bldP spid="23" grpId="0"/>
      <p:bldP spid="23" grpId="1"/>
      <p:bldP spid="22" grpId="0"/>
      <p:bldP spid="22" grpId="1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FEB986E8-3D79-1E4F-560A-3E653F60AA7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5"/>
                </a:solidFill>
              </a:rPr>
              <a:t>Kubernetes </a:t>
            </a:r>
            <a:r>
              <a:rPr lang="en-US" b="1" dirty="0">
                <a:solidFill>
                  <a:schemeClr val="bg1"/>
                </a:solidFill>
              </a:rPr>
              <a:t>Learning Resources</a:t>
            </a:r>
            <a:endParaRPr lang="en-US" b="1" dirty="0">
              <a:solidFill>
                <a:schemeClr val="accent5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899EBE-E62F-FFA7-C894-22560E893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814" y="-1"/>
            <a:ext cx="1020186" cy="10921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D6280F-DA7A-E05D-38F5-D4AC48FB0442}"/>
              </a:ext>
            </a:extLst>
          </p:cNvPr>
          <p:cNvSpPr txBox="1"/>
          <p:nvPr/>
        </p:nvSpPr>
        <p:spPr>
          <a:xfrm>
            <a:off x="0" y="1131884"/>
            <a:ext cx="121920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hlinkClick r:id="rId3"/>
              </a:rPr>
              <a:t>https://kubernetes.io/docs/home/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hlinkClick r:id="rId4"/>
              </a:rPr>
              <a:t>https://www.youtube.com/@AntonPutra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hlinkClick r:id="rId5"/>
              </a:rPr>
              <a:t>https://www.youtube.com/@TechWorldwithNana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“The Kubernetes Bible” – Nassim </a:t>
            </a:r>
            <a:r>
              <a:rPr lang="en-US" sz="2800" dirty="0" err="1">
                <a:solidFill>
                  <a:schemeClr val="bg1"/>
                </a:solidFill>
              </a:rPr>
              <a:t>Kebbani</a:t>
            </a:r>
            <a:r>
              <a:rPr lang="en-US" sz="2800" dirty="0">
                <a:solidFill>
                  <a:schemeClr val="bg1"/>
                </a:solidFill>
              </a:rPr>
              <a:t>, Piotr </a:t>
            </a:r>
            <a:r>
              <a:rPr lang="en-US" sz="2800" dirty="0" err="1">
                <a:solidFill>
                  <a:schemeClr val="bg1"/>
                </a:solidFill>
              </a:rPr>
              <a:t>Tylenda</a:t>
            </a:r>
            <a:r>
              <a:rPr lang="en-US" sz="2800" dirty="0">
                <a:solidFill>
                  <a:schemeClr val="bg1"/>
                </a:solidFill>
              </a:rPr>
              <a:t>, Russ McKendrick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hlinkClick r:id="rId6"/>
              </a:rPr>
              <a:t>https://github.com/kelseyhightower/kubernetes-the-hard-way/blob/master/README.md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617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0" descr="Protecting Apache by removing version signatures and Server info - Sean Mancini's Everything I.T ...">
            <a:extLst>
              <a:ext uri="{FF2B5EF4-FFF2-40B4-BE49-F238E27FC236}">
                <a16:creationId xmlns:a16="http://schemas.microsoft.com/office/drawing/2014/main" id="{85E3C720-8AFE-DB46-A85F-E7694F22F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22" y="2866477"/>
            <a:ext cx="2475051" cy="193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nstalar MariaDB en Fedora 25 ~ LiNuXiToS">
            <a:extLst>
              <a:ext uri="{FF2B5EF4-FFF2-40B4-BE49-F238E27FC236}">
                <a16:creationId xmlns:a16="http://schemas.microsoft.com/office/drawing/2014/main" id="{9B83F517-9710-37C1-B03C-DDBC7F4FC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228" y="4220205"/>
            <a:ext cx="1944637" cy="145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D726847C-B150-ED1A-192A-0B3A067FA3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9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Example Application Stack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C32747-C390-8EF4-A7B5-9191321B9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6914" y="2138752"/>
            <a:ext cx="4805013" cy="4523786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Application Stack:</a:t>
            </a:r>
          </a:p>
          <a:p>
            <a:pPr marL="0" indent="0" algn="ctr">
              <a:buNone/>
            </a:pPr>
            <a:r>
              <a:rPr lang="en-US" sz="4000" dirty="0"/>
              <a:t>A group of intercommunicating software programs that work together to achieve a common goal.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03F6B8-6492-48BC-3FD0-DDD9C151A846}"/>
              </a:ext>
            </a:extLst>
          </p:cNvPr>
          <p:cNvSpPr txBox="1"/>
          <p:nvPr/>
        </p:nvSpPr>
        <p:spPr>
          <a:xfrm>
            <a:off x="0" y="1841242"/>
            <a:ext cx="116632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>
                <a:solidFill>
                  <a:srgbClr val="7030A0"/>
                </a:solidFill>
              </a:rPr>
              <a:t>L A M 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A27DF5-006A-1878-CBF0-78F71F500B9B}"/>
              </a:ext>
            </a:extLst>
          </p:cNvPr>
          <p:cNvSpPr txBox="1"/>
          <p:nvPr/>
        </p:nvSpPr>
        <p:spPr>
          <a:xfrm>
            <a:off x="3680216" y="5835849"/>
            <a:ext cx="605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or</a:t>
            </a:r>
          </a:p>
        </p:txBody>
      </p:sp>
      <p:pic>
        <p:nvPicPr>
          <p:cNvPr id="15" name="Picture 6" descr="php-logo-4 – PNG e Vetor - Download de Logo">
            <a:extLst>
              <a:ext uri="{FF2B5EF4-FFF2-40B4-BE49-F238E27FC236}">
                <a16:creationId xmlns:a16="http://schemas.microsoft.com/office/drawing/2014/main" id="{5A1D267B-A823-75FF-BAC4-63CF4DBF5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228" y="5593938"/>
            <a:ext cx="1978983" cy="106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CB0D23-BEE4-E2C4-1561-187335CEE30F}"/>
              </a:ext>
            </a:extLst>
          </p:cNvPr>
          <p:cNvSpPr txBox="1"/>
          <p:nvPr/>
        </p:nvSpPr>
        <p:spPr>
          <a:xfrm>
            <a:off x="3521779" y="4652780"/>
            <a:ext cx="605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or</a:t>
            </a:r>
          </a:p>
        </p:txBody>
      </p:sp>
      <p:pic>
        <p:nvPicPr>
          <p:cNvPr id="3076" name="Picture 4" descr="Microsoft SQL Server vs MySQL Server Post - 24x7servermanagement">
            <a:extLst>
              <a:ext uri="{FF2B5EF4-FFF2-40B4-BE49-F238E27FC236}">
                <a16:creationId xmlns:a16="http://schemas.microsoft.com/office/drawing/2014/main" id="{E86F658C-07E2-57B6-7252-B193EF292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812" y="4480523"/>
            <a:ext cx="1944637" cy="106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nux Logo, symbol, meaning, history, PNG, brand">
            <a:extLst>
              <a:ext uri="{FF2B5EF4-FFF2-40B4-BE49-F238E27FC236}">
                <a16:creationId xmlns:a16="http://schemas.microsoft.com/office/drawing/2014/main" id="{0DD94D3E-48F9-B54E-0313-CB9F4C0FE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673" y="2138752"/>
            <a:ext cx="1608091" cy="90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rogramming Language | What is Programming Language - Javatpoint">
            <a:extLst>
              <a:ext uri="{FF2B5EF4-FFF2-40B4-BE49-F238E27FC236}">
                <a16:creationId xmlns:a16="http://schemas.microsoft.com/office/drawing/2014/main" id="{A7FAD046-98A3-3991-D520-870808452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628" y="5593938"/>
            <a:ext cx="1241004" cy="116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8"/>
            <a:extLst>
              <a:ext uri="{FF2B5EF4-FFF2-40B4-BE49-F238E27FC236}">
                <a16:creationId xmlns:a16="http://schemas.microsoft.com/office/drawing/2014/main" id="{09BA1C6A-DA65-BB7E-8317-6EA39BF76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179" y="105883"/>
            <a:ext cx="750996" cy="9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4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Protecting Apache by removing version signatures and Server info - Sean Mancini's Everything I.T ...">
            <a:extLst>
              <a:ext uri="{FF2B5EF4-FFF2-40B4-BE49-F238E27FC236}">
                <a16:creationId xmlns:a16="http://schemas.microsoft.com/office/drawing/2014/main" id="{5FBF4F17-4D7A-863E-F183-8B294C5C1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456" y="1666875"/>
            <a:ext cx="2475051" cy="193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Users outline">
            <a:extLst>
              <a:ext uri="{FF2B5EF4-FFF2-40B4-BE49-F238E27FC236}">
                <a16:creationId xmlns:a16="http://schemas.microsoft.com/office/drawing/2014/main" id="{4BFA5300-E75B-A98D-BEA1-B44519E97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234" y="1645314"/>
            <a:ext cx="1783686" cy="1783686"/>
          </a:xfr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AF5B0B57-9D6C-5CEC-3E9F-CEC20B910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92200"/>
          </a:xfrm>
        </p:spPr>
        <p:txBody>
          <a:bodyPr>
            <a:normAutofit/>
          </a:bodyPr>
          <a:lstStyle/>
          <a:p>
            <a:pPr algn="l"/>
            <a:r>
              <a:rPr lang="en-US" b="1"/>
              <a:t>Single Physical Server Solution: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A53C04-45AF-3788-23B5-B04A0EB05AEB}"/>
              </a:ext>
            </a:extLst>
          </p:cNvPr>
          <p:cNvSpPr/>
          <p:nvPr/>
        </p:nvSpPr>
        <p:spPr>
          <a:xfrm>
            <a:off x="3508310" y="1345912"/>
            <a:ext cx="8481527" cy="5250822"/>
          </a:xfrm>
          <a:prstGeom prst="round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A365F4-37C6-84D4-9FFC-7C1EAAD28DBD}"/>
              </a:ext>
            </a:extLst>
          </p:cNvPr>
          <p:cNvCxnSpPr>
            <a:cxnSpLocks/>
          </p:cNvCxnSpPr>
          <p:nvPr/>
        </p:nvCxnSpPr>
        <p:spPr>
          <a:xfrm>
            <a:off x="1955609" y="2358315"/>
            <a:ext cx="2295562" cy="0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Download Redis Logo in SVG Vector or PNG File Format - Logo.wine">
            <a:extLst>
              <a:ext uri="{FF2B5EF4-FFF2-40B4-BE49-F238E27FC236}">
                <a16:creationId xmlns:a16="http://schemas.microsoft.com/office/drawing/2014/main" id="{663C97C4-9959-D1AC-FD9E-9DEED0432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124" y="4339895"/>
            <a:ext cx="3747837" cy="249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734289-585E-B51D-FB4F-4AFE73D4F1CE}"/>
              </a:ext>
            </a:extLst>
          </p:cNvPr>
          <p:cNvSpPr txBox="1"/>
          <p:nvPr/>
        </p:nvSpPr>
        <p:spPr>
          <a:xfrm>
            <a:off x="5031265" y="1570188"/>
            <a:ext cx="241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(Web Server, Front End)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22E86F-2F6E-29B4-DF1C-4CA0215EA0EF}"/>
              </a:ext>
            </a:extLst>
          </p:cNvPr>
          <p:cNvSpPr txBox="1"/>
          <p:nvPr/>
        </p:nvSpPr>
        <p:spPr>
          <a:xfrm>
            <a:off x="9555620" y="1570188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(Back end)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6933A3-1E3C-F87E-219D-B44F35D15CF8}"/>
              </a:ext>
            </a:extLst>
          </p:cNvPr>
          <p:cNvSpPr txBox="1"/>
          <p:nvPr/>
        </p:nvSpPr>
        <p:spPr>
          <a:xfrm>
            <a:off x="5058837" y="6060671"/>
            <a:ext cx="182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(Cache Database)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185902-B427-5A74-5E31-60814AAD73C3}"/>
              </a:ext>
            </a:extLst>
          </p:cNvPr>
          <p:cNvSpPr txBox="1"/>
          <p:nvPr/>
        </p:nvSpPr>
        <p:spPr>
          <a:xfrm>
            <a:off x="8858041" y="6060671"/>
            <a:ext cx="218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(Relational Database)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4D6D8-5F95-C999-4844-5D8C29C8F450}"/>
              </a:ext>
            </a:extLst>
          </p:cNvPr>
          <p:cNvSpPr txBox="1"/>
          <p:nvPr/>
        </p:nvSpPr>
        <p:spPr>
          <a:xfrm>
            <a:off x="6612480" y="737208"/>
            <a:ext cx="2273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Linux Server</a:t>
            </a:r>
          </a:p>
        </p:txBody>
      </p:sp>
      <p:pic>
        <p:nvPicPr>
          <p:cNvPr id="1030" name="Picture 6" descr="php-logo-4 – PNG e Vetor - Download de Logo">
            <a:extLst>
              <a:ext uri="{FF2B5EF4-FFF2-40B4-BE49-F238E27FC236}">
                <a16:creationId xmlns:a16="http://schemas.microsoft.com/office/drawing/2014/main" id="{C6DF0896-E103-DC91-787E-EDB6F7770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790" y="1939520"/>
            <a:ext cx="1978983" cy="106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ml5 Js Css3 Logo Png">
            <a:extLst>
              <a:ext uri="{FF2B5EF4-FFF2-40B4-BE49-F238E27FC236}">
                <a16:creationId xmlns:a16="http://schemas.microsoft.com/office/drawing/2014/main" id="{A553AF66-E23C-98F3-8622-0853DD9C3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51042"/>
            <a:ext cx="2200726" cy="8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icrosoft SQL Server vs MySQL Server Post - 24x7servermanagement">
            <a:extLst>
              <a:ext uri="{FF2B5EF4-FFF2-40B4-BE49-F238E27FC236}">
                <a16:creationId xmlns:a16="http://schemas.microsoft.com/office/drawing/2014/main" id="{07B81D68-483E-80EC-7B7E-D0D52F947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02" y="4594747"/>
            <a:ext cx="2685022" cy="146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hlinkClick r:id="rId9"/>
            <a:extLst>
              <a:ext uri="{FF2B5EF4-FFF2-40B4-BE49-F238E27FC236}">
                <a16:creationId xmlns:a16="http://schemas.microsoft.com/office/drawing/2014/main" id="{8E260F44-6F0C-3E43-096F-10210418D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179" y="105883"/>
            <a:ext cx="750996" cy="9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38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41879346-B920-992F-BFB4-293AD853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92200"/>
          </a:xfrm>
        </p:spPr>
        <p:txBody>
          <a:bodyPr>
            <a:normAutofit/>
          </a:bodyPr>
          <a:lstStyle/>
          <a:p>
            <a:pPr algn="l"/>
            <a:r>
              <a:rPr lang="en-US" b="1"/>
              <a:t>Single Physical Server Solution: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3BC3F-A44C-6073-3681-9B96EB3CB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2" y="1092200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chemeClr val="accent6"/>
                </a:solidFill>
              </a:rPr>
              <a:t>Pros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7A823-6327-E51F-34CB-9A35781BB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8213" y="1988191"/>
            <a:ext cx="5157787" cy="4244658"/>
          </a:xfrm>
          <a:ln w="38100">
            <a:solidFill>
              <a:schemeClr val="accent6"/>
            </a:solidFill>
          </a:ln>
        </p:spPr>
        <p:txBody>
          <a:bodyPr>
            <a:normAutofit fontScale="92500"/>
          </a:bodyPr>
          <a:lstStyle/>
          <a:p>
            <a:r>
              <a:rPr lang="en-US" sz="2600"/>
              <a:t>Simple temporary solution for a small business</a:t>
            </a:r>
          </a:p>
          <a:p>
            <a:r>
              <a:rPr lang="en-US" sz="2600"/>
              <a:t>No network latency between applications</a:t>
            </a:r>
          </a:p>
          <a:p>
            <a:endParaRPr lang="en-US" sz="1800"/>
          </a:p>
          <a:p>
            <a:endParaRPr lang="en-US" sz="18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063E3A-09BA-0943-1416-2DE6FE0CBE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7" y="1092200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rgbClr val="FF0000"/>
                </a:solidFill>
              </a:rPr>
              <a:t>Cons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686FAD-187B-1063-A6CD-D376F2CE83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1988191"/>
            <a:ext cx="5183188" cy="4244658"/>
          </a:xfrm>
          <a:ln w="38100">
            <a:solidFill>
              <a:srgbClr val="FF0000"/>
            </a:solidFill>
          </a:ln>
        </p:spPr>
        <p:txBody>
          <a:bodyPr>
            <a:normAutofit fontScale="92500"/>
          </a:bodyPr>
          <a:lstStyle/>
          <a:p>
            <a:r>
              <a:rPr lang="en-US" sz="2400"/>
              <a:t>Impossible to scale efficiently</a:t>
            </a:r>
          </a:p>
          <a:p>
            <a:r>
              <a:rPr lang="en-US" sz="2400"/>
              <a:t>Applications compete for server resources</a:t>
            </a:r>
          </a:p>
          <a:p>
            <a:r>
              <a:rPr lang="en-US" sz="2400"/>
              <a:t>Harder to navigate application dependency conflicts</a:t>
            </a:r>
          </a:p>
          <a:p>
            <a:r>
              <a:rPr lang="en-US" sz="2400"/>
              <a:t>Stuck with one operating system only</a:t>
            </a:r>
          </a:p>
          <a:p>
            <a:r>
              <a:rPr lang="en-US" sz="2400"/>
              <a:t>Zero Redundancy incase of failure</a:t>
            </a:r>
          </a:p>
          <a:p>
            <a:r>
              <a:rPr lang="en-US" sz="2400"/>
              <a:t>Insecure - database could be accessed from public internet - violation of        </a:t>
            </a:r>
            <a:r>
              <a:rPr lang="en-US" sz="2400" b="1"/>
              <a:t>STIG Rules: SV-15265r4_rule (M</a:t>
            </a:r>
            <a:r>
              <a:rPr lang="en-US" sz="2400" b="1" i="0">
                <a:effectLst/>
                <a:latin typeface="-apple-system"/>
              </a:rPr>
              <a:t>edium) and SV-84915r1_rule (Critical)</a:t>
            </a:r>
            <a:endParaRPr lang="en-US" sz="2400" b="1"/>
          </a:p>
        </p:txBody>
      </p:sp>
      <p:pic>
        <p:nvPicPr>
          <p:cNvPr id="8" name="Picture 2">
            <a:hlinkClick r:id="rId3"/>
            <a:extLst>
              <a:ext uri="{FF2B5EF4-FFF2-40B4-BE49-F238E27FC236}">
                <a16:creationId xmlns:a16="http://schemas.microsoft.com/office/drawing/2014/main" id="{ACADE50C-AF34-1BFA-D8C5-FE9CBC980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179" y="105883"/>
            <a:ext cx="750996" cy="9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33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0FC74DC-D95D-1E36-B315-AF1A2FD67758}"/>
              </a:ext>
            </a:extLst>
          </p:cNvPr>
          <p:cNvSpPr/>
          <p:nvPr/>
        </p:nvSpPr>
        <p:spPr>
          <a:xfrm>
            <a:off x="-345232" y="3837372"/>
            <a:ext cx="4301412" cy="3319208"/>
          </a:xfrm>
          <a:prstGeom prst="rect">
            <a:avLst/>
          </a:prstGeom>
          <a:solidFill>
            <a:schemeClr val="bg1">
              <a:lumMod val="75000"/>
            </a:schemeClr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Html5 Js Css3 Logo Png">
            <a:extLst>
              <a:ext uri="{FF2B5EF4-FFF2-40B4-BE49-F238E27FC236}">
                <a16:creationId xmlns:a16="http://schemas.microsoft.com/office/drawing/2014/main" id="{783BE873-FE33-0B1E-0222-63D7C885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578" y="2054843"/>
            <a:ext cx="2200726" cy="8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Protecting Apache by removing version signatures and Server info - Sean Mancini's Everything I.T ...">
            <a:extLst>
              <a:ext uri="{FF2B5EF4-FFF2-40B4-BE49-F238E27FC236}">
                <a16:creationId xmlns:a16="http://schemas.microsoft.com/office/drawing/2014/main" id="{BE2C932A-632E-D356-CBE3-DC57B996F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930" y="1946645"/>
            <a:ext cx="1411343" cy="110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Users outline">
            <a:extLst>
              <a:ext uri="{FF2B5EF4-FFF2-40B4-BE49-F238E27FC236}">
                <a16:creationId xmlns:a16="http://schemas.microsoft.com/office/drawing/2014/main" id="{4BFA5300-E75B-A98D-BEA1-B44519E97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234" y="1645314"/>
            <a:ext cx="1783686" cy="1783686"/>
          </a:xfr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AF5B0B57-9D6C-5CEC-3E9F-CEC20B910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92200"/>
          </a:xfrm>
        </p:spPr>
        <p:txBody>
          <a:bodyPr>
            <a:normAutofit/>
          </a:bodyPr>
          <a:lstStyle/>
          <a:p>
            <a:pPr algn="l"/>
            <a:r>
              <a:rPr lang="en-US" b="1"/>
              <a:t>Multiple </a:t>
            </a:r>
            <a:r>
              <a:rPr lang="en-US" b="1">
                <a:solidFill>
                  <a:schemeClr val="accent1"/>
                </a:solidFill>
              </a:rPr>
              <a:t>Virtual Machine </a:t>
            </a:r>
            <a:r>
              <a:rPr lang="en-US" b="1"/>
              <a:t>Solution: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A365F4-37C6-84D4-9FFC-7C1EAAD28DBD}"/>
              </a:ext>
            </a:extLst>
          </p:cNvPr>
          <p:cNvCxnSpPr>
            <a:cxnSpLocks/>
          </p:cNvCxnSpPr>
          <p:nvPr/>
        </p:nvCxnSpPr>
        <p:spPr>
          <a:xfrm>
            <a:off x="1089401" y="3277195"/>
            <a:ext cx="0" cy="1054403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Download Redis Logo in SVG Vector or PNG File Format - Logo.wine">
            <a:extLst>
              <a:ext uri="{FF2B5EF4-FFF2-40B4-BE49-F238E27FC236}">
                <a16:creationId xmlns:a16="http://schemas.microsoft.com/office/drawing/2014/main" id="{663C97C4-9959-D1AC-FD9E-9DEED0432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356" y="3961602"/>
            <a:ext cx="3747837" cy="249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7DEE63D-6574-7E3E-DD56-6E76F91742CC}"/>
              </a:ext>
            </a:extLst>
          </p:cNvPr>
          <p:cNvCxnSpPr>
            <a:cxnSpLocks/>
          </p:cNvCxnSpPr>
          <p:nvPr/>
        </p:nvCxnSpPr>
        <p:spPr>
          <a:xfrm flipV="1">
            <a:off x="3312367" y="3553540"/>
            <a:ext cx="369418" cy="710550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734289-585E-B51D-FB4F-4AFE73D4F1CE}"/>
              </a:ext>
            </a:extLst>
          </p:cNvPr>
          <p:cNvSpPr txBox="1"/>
          <p:nvPr/>
        </p:nvSpPr>
        <p:spPr>
          <a:xfrm>
            <a:off x="1206221" y="5636656"/>
            <a:ext cx="1628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(Reverse Proxy)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8B47F1-5E0F-F20A-5DF8-780D6AA14D09}"/>
              </a:ext>
            </a:extLst>
          </p:cNvPr>
          <p:cNvSpPr txBox="1"/>
          <p:nvPr/>
        </p:nvSpPr>
        <p:spPr>
          <a:xfrm>
            <a:off x="2828102" y="2898098"/>
            <a:ext cx="2417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(Web Server, Front end)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22E86F-2F6E-29B4-DF1C-4CA0215EA0EF}"/>
              </a:ext>
            </a:extLst>
          </p:cNvPr>
          <p:cNvSpPr txBox="1"/>
          <p:nvPr/>
        </p:nvSpPr>
        <p:spPr>
          <a:xfrm>
            <a:off x="8352954" y="2941820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(Back end)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6933A3-1E3C-F87E-219D-B44F35D15CF8}"/>
              </a:ext>
            </a:extLst>
          </p:cNvPr>
          <p:cNvSpPr txBox="1"/>
          <p:nvPr/>
        </p:nvSpPr>
        <p:spPr>
          <a:xfrm>
            <a:off x="8695370" y="5677190"/>
            <a:ext cx="182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(Cache Database)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185902-B427-5A74-5E31-60814AAD73C3}"/>
              </a:ext>
            </a:extLst>
          </p:cNvPr>
          <p:cNvSpPr txBox="1"/>
          <p:nvPr/>
        </p:nvSpPr>
        <p:spPr>
          <a:xfrm>
            <a:off x="4871328" y="5677190"/>
            <a:ext cx="218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(Relational Database)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4D6D8-5F95-C999-4844-5D8C29C8F450}"/>
              </a:ext>
            </a:extLst>
          </p:cNvPr>
          <p:cNvSpPr txBox="1"/>
          <p:nvPr/>
        </p:nvSpPr>
        <p:spPr>
          <a:xfrm>
            <a:off x="1182687" y="3839233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DMZ</a:t>
            </a:r>
            <a:r>
              <a:rPr lang="en-US" sz="3200" b="1">
                <a:solidFill>
                  <a:schemeClr val="accent1"/>
                </a:solidFill>
              </a:rPr>
              <a:t> VM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FC15B98-A68C-F707-592E-679704327029}"/>
              </a:ext>
            </a:extLst>
          </p:cNvPr>
          <p:cNvSpPr/>
          <p:nvPr/>
        </p:nvSpPr>
        <p:spPr>
          <a:xfrm>
            <a:off x="2228381" y="1750234"/>
            <a:ext cx="3616514" cy="1716609"/>
          </a:xfrm>
          <a:prstGeom prst="roundRect">
            <a:avLst/>
          </a:prstGeom>
          <a:noFill/>
          <a:ln w="889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E99F6E2-FE40-F5A0-1985-B89A3D1B0873}"/>
              </a:ext>
            </a:extLst>
          </p:cNvPr>
          <p:cNvSpPr/>
          <p:nvPr/>
        </p:nvSpPr>
        <p:spPr>
          <a:xfrm>
            <a:off x="4364052" y="4423376"/>
            <a:ext cx="3318594" cy="1716113"/>
          </a:xfrm>
          <a:prstGeom prst="roundRect">
            <a:avLst/>
          </a:prstGeom>
          <a:noFill/>
          <a:ln w="889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5A951C-21C4-06AD-001E-3A7EBCE4498F}"/>
              </a:ext>
            </a:extLst>
          </p:cNvPr>
          <p:cNvSpPr txBox="1"/>
          <p:nvPr/>
        </p:nvSpPr>
        <p:spPr>
          <a:xfrm>
            <a:off x="3493059" y="1125861"/>
            <a:ext cx="1087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</a:rPr>
              <a:t>VM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B652E1-B551-B1CB-FA8A-7345E5A83AA8}"/>
              </a:ext>
            </a:extLst>
          </p:cNvPr>
          <p:cNvSpPr txBox="1"/>
          <p:nvPr/>
        </p:nvSpPr>
        <p:spPr>
          <a:xfrm>
            <a:off x="5421221" y="3790090"/>
            <a:ext cx="1087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</a:rPr>
              <a:t>VM 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978B893-ECE5-E3C9-798F-AFC60EFEEA5F}"/>
              </a:ext>
            </a:extLst>
          </p:cNvPr>
          <p:cNvSpPr txBox="1"/>
          <p:nvPr/>
        </p:nvSpPr>
        <p:spPr>
          <a:xfrm>
            <a:off x="8984698" y="3790090"/>
            <a:ext cx="1087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</a:rPr>
              <a:t>VM 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9A1411-05DD-DF52-8981-ECD1C14D53EA}"/>
              </a:ext>
            </a:extLst>
          </p:cNvPr>
          <p:cNvSpPr/>
          <p:nvPr/>
        </p:nvSpPr>
        <p:spPr>
          <a:xfrm>
            <a:off x="7946675" y="4423376"/>
            <a:ext cx="3318594" cy="1716113"/>
          </a:xfrm>
          <a:prstGeom prst="roundRect">
            <a:avLst/>
          </a:prstGeom>
          <a:noFill/>
          <a:ln w="889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B8E568-1BB6-CB52-3B33-4D36DCD640B0}"/>
              </a:ext>
            </a:extLst>
          </p:cNvPr>
          <p:cNvCxnSpPr>
            <a:cxnSpLocks/>
          </p:cNvCxnSpPr>
          <p:nvPr/>
        </p:nvCxnSpPr>
        <p:spPr>
          <a:xfrm flipV="1">
            <a:off x="7085568" y="3553539"/>
            <a:ext cx="380634" cy="778060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DCBB3B-51D6-DDCD-682B-9D864F353C8B}"/>
              </a:ext>
            </a:extLst>
          </p:cNvPr>
          <p:cNvCxnSpPr>
            <a:cxnSpLocks/>
          </p:cNvCxnSpPr>
          <p:nvPr/>
        </p:nvCxnSpPr>
        <p:spPr>
          <a:xfrm flipV="1">
            <a:off x="8648386" y="3553539"/>
            <a:ext cx="0" cy="778059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6" descr="php-logo-4 – PNG e Vetor - Download de Logo">
            <a:extLst>
              <a:ext uri="{FF2B5EF4-FFF2-40B4-BE49-F238E27FC236}">
                <a16:creationId xmlns:a16="http://schemas.microsoft.com/office/drawing/2014/main" id="{D1C0499E-B8DA-5F28-45FD-44B6E9BFC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087" y="1936081"/>
            <a:ext cx="1978983" cy="106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F432B1-00D8-56FB-34CC-5B8010ED562C}"/>
              </a:ext>
            </a:extLst>
          </p:cNvPr>
          <p:cNvSpPr/>
          <p:nvPr/>
        </p:nvSpPr>
        <p:spPr>
          <a:xfrm>
            <a:off x="7205982" y="1721983"/>
            <a:ext cx="3318594" cy="1716113"/>
          </a:xfrm>
          <a:prstGeom prst="roundRect">
            <a:avLst/>
          </a:prstGeom>
          <a:noFill/>
          <a:ln w="889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FF0FAC-F118-3E63-F9E2-7DCEB8B35438}"/>
              </a:ext>
            </a:extLst>
          </p:cNvPr>
          <p:cNvSpPr txBox="1"/>
          <p:nvPr/>
        </p:nvSpPr>
        <p:spPr>
          <a:xfrm>
            <a:off x="8321700" y="1130555"/>
            <a:ext cx="1087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</a:rPr>
              <a:t>VM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FD022D-82F4-9EAB-C9A4-7B0932319338}"/>
              </a:ext>
            </a:extLst>
          </p:cNvPr>
          <p:cNvCxnSpPr>
            <a:cxnSpLocks/>
          </p:cNvCxnSpPr>
          <p:nvPr/>
        </p:nvCxnSpPr>
        <p:spPr>
          <a:xfrm>
            <a:off x="5972961" y="2608538"/>
            <a:ext cx="1085312" cy="0"/>
          </a:xfrm>
          <a:prstGeom prst="straightConnector1">
            <a:avLst/>
          </a:prstGeom>
          <a:ln w="508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A53C04-45AF-3788-23B5-B04A0EB05AEB}"/>
              </a:ext>
            </a:extLst>
          </p:cNvPr>
          <p:cNvSpPr/>
          <p:nvPr/>
        </p:nvSpPr>
        <p:spPr>
          <a:xfrm>
            <a:off x="363191" y="4423376"/>
            <a:ext cx="3318594" cy="1716113"/>
          </a:xfrm>
          <a:prstGeom prst="roundRect">
            <a:avLst/>
          </a:prstGeom>
          <a:solidFill>
            <a:schemeClr val="bg1"/>
          </a:solidFill>
          <a:ln w="889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034" name="Picture 10" descr="Protecting Apache by removing version signatures and Server info - Sean Mancini's Everything I.T ...">
            <a:extLst>
              <a:ext uri="{FF2B5EF4-FFF2-40B4-BE49-F238E27FC236}">
                <a16:creationId xmlns:a16="http://schemas.microsoft.com/office/drawing/2014/main" id="{5FBF4F17-4D7A-863E-F183-8B294C5C1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96" y="4486494"/>
            <a:ext cx="1982836" cy="154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DE46B4-E47C-4E54-DA98-2E35C69FD27F}"/>
              </a:ext>
            </a:extLst>
          </p:cNvPr>
          <p:cNvSpPr txBox="1"/>
          <p:nvPr/>
        </p:nvSpPr>
        <p:spPr>
          <a:xfrm>
            <a:off x="1217158" y="5636656"/>
            <a:ext cx="1628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(Reverse Proxy)</a:t>
            </a:r>
          </a:p>
        </p:txBody>
      </p:sp>
      <p:pic>
        <p:nvPicPr>
          <p:cNvPr id="18" name="Picture 4" descr="Microsoft SQL Server vs MySQL Server Post - 24x7servermanagement">
            <a:extLst>
              <a:ext uri="{FF2B5EF4-FFF2-40B4-BE49-F238E27FC236}">
                <a16:creationId xmlns:a16="http://schemas.microsoft.com/office/drawing/2014/main" id="{70576B30-3DE9-61A6-17D3-E9195B07D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030" y="4615489"/>
            <a:ext cx="1944637" cy="106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hlinkClick r:id="rId9"/>
            <a:extLst>
              <a:ext uri="{FF2B5EF4-FFF2-40B4-BE49-F238E27FC236}">
                <a16:creationId xmlns:a16="http://schemas.microsoft.com/office/drawing/2014/main" id="{E6D58BE4-C335-2FF6-D69B-CE61A071C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179" y="105883"/>
            <a:ext cx="750996" cy="9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88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036093955A6A40810DE96122D5684A" ma:contentTypeVersion="4" ma:contentTypeDescription="Create a new document." ma:contentTypeScope="" ma:versionID="d14cefe0dc12d9454fbb6c95a87cb488">
  <xsd:schema xmlns:xsd="http://www.w3.org/2001/XMLSchema" xmlns:xs="http://www.w3.org/2001/XMLSchema" xmlns:p="http://schemas.microsoft.com/office/2006/metadata/properties" xmlns:ns3="bee3664b-0c18-42d8-8e7d-02e74a16fa89" targetNamespace="http://schemas.microsoft.com/office/2006/metadata/properties" ma:root="true" ma:fieldsID="407f8437e642e39a116db3d14d8aa19a" ns3:_="">
    <xsd:import namespace="bee3664b-0c18-42d8-8e7d-02e74a16fa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e3664b-0c18-42d8-8e7d-02e74a16fa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6C52CEC-59C7-4D0A-9675-1045701C05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e3664b-0c18-42d8-8e7d-02e74a16fa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551C7A-B5BE-47D6-A706-3D61E9485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EEB257-8718-49AB-9586-1E37AFCD755F}">
  <ds:schemaRefs>
    <ds:schemaRef ds:uri="bee3664b-0c18-42d8-8e7d-02e74a16fa89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2730</Words>
  <Application>Microsoft Office PowerPoint</Application>
  <PresentationFormat>Widescreen</PresentationFormat>
  <Paragraphs>457</Paragraphs>
  <Slides>57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 Physical Server Solution:</vt:lpstr>
      <vt:lpstr>Single Physical Server Solution:</vt:lpstr>
      <vt:lpstr>Multiple Virtual Machine Solution:</vt:lpstr>
      <vt:lpstr>Multiple Virtual Machine Solution:</vt:lpstr>
      <vt:lpstr>Container and Virtual Machine Solution: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Lubbers, Isaac (US N-ALKU GOVERNMENT SOLUTIONS)</dc:creator>
  <cp:lastModifiedBy>Lubbers, Isaac (US N-ALKU GOVERNMENT SOLUTIONS)</cp:lastModifiedBy>
  <cp:revision>2</cp:revision>
  <dcterms:created xsi:type="dcterms:W3CDTF">2024-02-13T15:37:49Z</dcterms:created>
  <dcterms:modified xsi:type="dcterms:W3CDTF">2024-06-04T15:47:58Z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02bc7c3-f152-4da1-98bd-f7a1bebdf752_Enabled">
    <vt:lpwstr>true</vt:lpwstr>
  </property>
  <property fmtid="{D5CDD505-2E9C-101B-9397-08002B2CF9AE}" pid="3" name="MSIP_Label_502bc7c3-f152-4da1-98bd-f7a1bebdf752_SetDate">
    <vt:lpwstr>2024-02-13T18:48:58Z</vt:lpwstr>
  </property>
  <property fmtid="{D5CDD505-2E9C-101B-9397-08002B2CF9AE}" pid="4" name="MSIP_Label_502bc7c3-f152-4da1-98bd-f7a1bebdf752_Method">
    <vt:lpwstr>Privileged</vt:lpwstr>
  </property>
  <property fmtid="{D5CDD505-2E9C-101B-9397-08002B2CF9AE}" pid="5" name="MSIP_Label_502bc7c3-f152-4da1-98bd-f7a1bebdf752_Name">
    <vt:lpwstr>Unrestricted</vt:lpwstr>
  </property>
  <property fmtid="{D5CDD505-2E9C-101B-9397-08002B2CF9AE}" pid="6" name="MSIP_Label_502bc7c3-f152-4da1-98bd-f7a1bebdf752_SiteId">
    <vt:lpwstr>b18f006c-b0fc-467d-b23a-a35b5695b5dc</vt:lpwstr>
  </property>
  <property fmtid="{D5CDD505-2E9C-101B-9397-08002B2CF9AE}" pid="7" name="MSIP_Label_502bc7c3-f152-4da1-98bd-f7a1bebdf752_ActionId">
    <vt:lpwstr>ba63e61a-ecfd-4639-b5db-25325bd61c07</vt:lpwstr>
  </property>
  <property fmtid="{D5CDD505-2E9C-101B-9397-08002B2CF9AE}" pid="8" name="MSIP_Label_502bc7c3-f152-4da1-98bd-f7a1bebdf752_ContentBits">
    <vt:lpwstr>0</vt:lpwstr>
  </property>
  <property fmtid="{D5CDD505-2E9C-101B-9397-08002B2CF9AE}" pid="9" name="ContentTypeId">
    <vt:lpwstr>0x01010013036093955A6A40810DE96122D5684A</vt:lpwstr>
  </property>
</Properties>
</file>